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2" r:id="rId4"/>
    <p:sldId id="260" r:id="rId5"/>
    <p:sldId id="266" r:id="rId6"/>
    <p:sldId id="265" r:id="rId7"/>
    <p:sldId id="261" r:id="rId8"/>
    <p:sldId id="258" r:id="rId9"/>
    <p:sldId id="262" r:id="rId10"/>
    <p:sldId id="264" r:id="rId11"/>
    <p:sldId id="259" r:id="rId12"/>
    <p:sldId id="263" r:id="rId13"/>
    <p:sldId id="273" r:id="rId14"/>
    <p:sldId id="267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1" r:id="rId30"/>
    <p:sldId id="287" r:id="rId31"/>
    <p:sldId id="292" r:id="rId32"/>
    <p:sldId id="293" r:id="rId33"/>
    <p:sldId id="29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02"/>
    <p:restoredTop sz="94516"/>
  </p:normalViewPr>
  <p:slideViewPr>
    <p:cSldViewPr snapToGrid="0" snapToObjects="1">
      <p:cViewPr varScale="1">
        <p:scale>
          <a:sx n="101" d="100"/>
          <a:sy n="101" d="100"/>
        </p:scale>
        <p:origin x="14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kashsingh/Desktop/Capstone%20Project/Excel%20Capstone%20Project%20-%20(Akash%20Singh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Sales vs Profit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'Data Clean '!$L$1</c:f>
              <c:strCache>
                <c:ptCount val="1"/>
                <c:pt idx="0">
                  <c:v> Profit 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'Data Clean '!$J$2:$J$701</c:f>
              <c:numCache>
                <c:formatCode>_("$"* #,##0.00_);_("$"* \(#,##0.00\);_("$"* "-"??_);_(@_)</c:formatCode>
                <c:ptCount val="700"/>
                <c:pt idx="0">
                  <c:v>32370</c:v>
                </c:pt>
                <c:pt idx="1">
                  <c:v>26420</c:v>
                </c:pt>
                <c:pt idx="2">
                  <c:v>32670</c:v>
                </c:pt>
                <c:pt idx="3">
                  <c:v>13320</c:v>
                </c:pt>
                <c:pt idx="4">
                  <c:v>37050</c:v>
                </c:pt>
                <c:pt idx="5">
                  <c:v>529550</c:v>
                </c:pt>
                <c:pt idx="6">
                  <c:v>13815</c:v>
                </c:pt>
                <c:pt idx="7">
                  <c:v>30216</c:v>
                </c:pt>
                <c:pt idx="8">
                  <c:v>37980</c:v>
                </c:pt>
                <c:pt idx="9">
                  <c:v>18540</c:v>
                </c:pt>
                <c:pt idx="10">
                  <c:v>37050</c:v>
                </c:pt>
                <c:pt idx="11">
                  <c:v>333187.5</c:v>
                </c:pt>
                <c:pt idx="12">
                  <c:v>287400</c:v>
                </c:pt>
                <c:pt idx="13">
                  <c:v>15022</c:v>
                </c:pt>
                <c:pt idx="14">
                  <c:v>43125</c:v>
                </c:pt>
                <c:pt idx="15">
                  <c:v>9225</c:v>
                </c:pt>
                <c:pt idx="16">
                  <c:v>5840</c:v>
                </c:pt>
                <c:pt idx="17">
                  <c:v>14610</c:v>
                </c:pt>
                <c:pt idx="18">
                  <c:v>30216</c:v>
                </c:pt>
                <c:pt idx="19">
                  <c:v>352100</c:v>
                </c:pt>
                <c:pt idx="20">
                  <c:v>4404</c:v>
                </c:pt>
                <c:pt idx="21">
                  <c:v>6181</c:v>
                </c:pt>
                <c:pt idx="22">
                  <c:v>8235</c:v>
                </c:pt>
                <c:pt idx="23">
                  <c:v>236400</c:v>
                </c:pt>
                <c:pt idx="24">
                  <c:v>37080</c:v>
                </c:pt>
                <c:pt idx="25">
                  <c:v>8001</c:v>
                </c:pt>
                <c:pt idx="26">
                  <c:v>603750</c:v>
                </c:pt>
                <c:pt idx="27">
                  <c:v>10944</c:v>
                </c:pt>
                <c:pt idx="28">
                  <c:v>32280</c:v>
                </c:pt>
                <c:pt idx="29">
                  <c:v>36340</c:v>
                </c:pt>
                <c:pt idx="30">
                  <c:v>529550</c:v>
                </c:pt>
                <c:pt idx="31">
                  <c:v>10451</c:v>
                </c:pt>
                <c:pt idx="32">
                  <c:v>225500</c:v>
                </c:pt>
                <c:pt idx="33">
                  <c:v>25932</c:v>
                </c:pt>
                <c:pt idx="34">
                  <c:v>352100</c:v>
                </c:pt>
                <c:pt idx="35">
                  <c:v>18540</c:v>
                </c:pt>
                <c:pt idx="36">
                  <c:v>352625</c:v>
                </c:pt>
                <c:pt idx="37">
                  <c:v>43125</c:v>
                </c:pt>
                <c:pt idx="38">
                  <c:v>600300</c:v>
                </c:pt>
                <c:pt idx="39">
                  <c:v>34056</c:v>
                </c:pt>
                <c:pt idx="40">
                  <c:v>32670</c:v>
                </c:pt>
                <c:pt idx="41">
                  <c:v>13320</c:v>
                </c:pt>
                <c:pt idx="42">
                  <c:v>534450</c:v>
                </c:pt>
                <c:pt idx="43">
                  <c:v>645300</c:v>
                </c:pt>
                <c:pt idx="44">
                  <c:v>36340</c:v>
                </c:pt>
                <c:pt idx="45">
                  <c:v>962500</c:v>
                </c:pt>
                <c:pt idx="46">
                  <c:v>23436</c:v>
                </c:pt>
                <c:pt idx="47">
                  <c:v>527437.5</c:v>
                </c:pt>
                <c:pt idx="48">
                  <c:v>37980</c:v>
                </c:pt>
                <c:pt idx="49">
                  <c:v>11802</c:v>
                </c:pt>
                <c:pt idx="50">
                  <c:v>25692</c:v>
                </c:pt>
                <c:pt idx="51">
                  <c:v>8001</c:v>
                </c:pt>
                <c:pt idx="52">
                  <c:v>9225</c:v>
                </c:pt>
                <c:pt idx="53">
                  <c:v>27338.850000000002</c:v>
                </c:pt>
                <c:pt idx="54">
                  <c:v>34095.599999999999</c:v>
                </c:pt>
                <c:pt idx="55">
                  <c:v>7137.9</c:v>
                </c:pt>
                <c:pt idx="56">
                  <c:v>4428.2700000000004</c:v>
                </c:pt>
                <c:pt idx="57">
                  <c:v>9189.18</c:v>
                </c:pt>
                <c:pt idx="58">
                  <c:v>22073.040000000001</c:v>
                </c:pt>
                <c:pt idx="59">
                  <c:v>419265</c:v>
                </c:pt>
                <c:pt idx="60">
                  <c:v>17525.97</c:v>
                </c:pt>
                <c:pt idx="61">
                  <c:v>17166.599999999999</c:v>
                </c:pt>
                <c:pt idx="62">
                  <c:v>40837.5</c:v>
                </c:pt>
                <c:pt idx="63">
                  <c:v>31731.48</c:v>
                </c:pt>
                <c:pt idx="64">
                  <c:v>9100.08</c:v>
                </c:pt>
                <c:pt idx="65">
                  <c:v>146718</c:v>
                </c:pt>
                <c:pt idx="66">
                  <c:v>484060.5</c:v>
                </c:pt>
                <c:pt idx="67">
                  <c:v>746707.5</c:v>
                </c:pt>
                <c:pt idx="68">
                  <c:v>32877.9</c:v>
                </c:pt>
                <c:pt idx="69">
                  <c:v>683397</c:v>
                </c:pt>
                <c:pt idx="70">
                  <c:v>27234.899999999998</c:v>
                </c:pt>
                <c:pt idx="71">
                  <c:v>12681.9</c:v>
                </c:pt>
                <c:pt idx="72">
                  <c:v>741906</c:v>
                </c:pt>
                <c:pt idx="73">
                  <c:v>82046.25</c:v>
                </c:pt>
                <c:pt idx="74">
                  <c:v>22482.9</c:v>
                </c:pt>
                <c:pt idx="75">
                  <c:v>31133.024999999998</c:v>
                </c:pt>
                <c:pt idx="76">
                  <c:v>89966.25</c:v>
                </c:pt>
                <c:pt idx="77">
                  <c:v>97391.25</c:v>
                </c:pt>
                <c:pt idx="78">
                  <c:v>225596.25</c:v>
                </c:pt>
                <c:pt idx="79">
                  <c:v>11092.95</c:v>
                </c:pt>
                <c:pt idx="80">
                  <c:v>9100.08</c:v>
                </c:pt>
                <c:pt idx="81">
                  <c:v>862785</c:v>
                </c:pt>
                <c:pt idx="82">
                  <c:v>746707.5</c:v>
                </c:pt>
                <c:pt idx="83">
                  <c:v>76507.200000000012</c:v>
                </c:pt>
                <c:pt idx="84">
                  <c:v>2508.66</c:v>
                </c:pt>
                <c:pt idx="85">
                  <c:v>114221.25</c:v>
                </c:pt>
                <c:pt idx="86">
                  <c:v>82046.25</c:v>
                </c:pt>
                <c:pt idx="87">
                  <c:v>14497.56</c:v>
                </c:pt>
                <c:pt idx="88">
                  <c:v>1822.59</c:v>
                </c:pt>
                <c:pt idx="89">
                  <c:v>326922.75</c:v>
                </c:pt>
                <c:pt idx="90">
                  <c:v>89966.25</c:v>
                </c:pt>
                <c:pt idx="91">
                  <c:v>97391.25</c:v>
                </c:pt>
                <c:pt idx="92">
                  <c:v>292842</c:v>
                </c:pt>
                <c:pt idx="93">
                  <c:v>146718</c:v>
                </c:pt>
                <c:pt idx="94">
                  <c:v>484060.5</c:v>
                </c:pt>
                <c:pt idx="95">
                  <c:v>215820</c:v>
                </c:pt>
                <c:pt idx="96">
                  <c:v>23629.32</c:v>
                </c:pt>
                <c:pt idx="97">
                  <c:v>4766.8500000000004</c:v>
                </c:pt>
                <c:pt idx="98">
                  <c:v>90956.25</c:v>
                </c:pt>
                <c:pt idx="99">
                  <c:v>15229.2</c:v>
                </c:pt>
                <c:pt idx="100">
                  <c:v>62916</c:v>
                </c:pt>
                <c:pt idx="101">
                  <c:v>14714.7</c:v>
                </c:pt>
                <c:pt idx="102">
                  <c:v>978236</c:v>
                </c:pt>
                <c:pt idx="103">
                  <c:v>13429.92</c:v>
                </c:pt>
                <c:pt idx="104">
                  <c:v>30693.599999999999</c:v>
                </c:pt>
                <c:pt idx="105">
                  <c:v>8114.4</c:v>
                </c:pt>
                <c:pt idx="106">
                  <c:v>203350</c:v>
                </c:pt>
                <c:pt idx="107">
                  <c:v>34736.1</c:v>
                </c:pt>
                <c:pt idx="108">
                  <c:v>269892</c:v>
                </c:pt>
                <c:pt idx="109">
                  <c:v>508032</c:v>
                </c:pt>
                <c:pt idx="110">
                  <c:v>13429.92</c:v>
                </c:pt>
                <c:pt idx="111">
                  <c:v>81095</c:v>
                </c:pt>
                <c:pt idx="112">
                  <c:v>15229.2</c:v>
                </c:pt>
                <c:pt idx="113">
                  <c:v>99102.5</c:v>
                </c:pt>
                <c:pt idx="114">
                  <c:v>262762.5</c:v>
                </c:pt>
                <c:pt idx="115">
                  <c:v>20991.599999999999</c:v>
                </c:pt>
                <c:pt idx="116">
                  <c:v>563304</c:v>
                </c:pt>
                <c:pt idx="117">
                  <c:v>978236</c:v>
                </c:pt>
                <c:pt idx="118">
                  <c:v>334302.5</c:v>
                </c:pt>
                <c:pt idx="119">
                  <c:v>28297.5</c:v>
                </c:pt>
                <c:pt idx="120">
                  <c:v>13809.18</c:v>
                </c:pt>
                <c:pt idx="121">
                  <c:v>12406.8</c:v>
                </c:pt>
                <c:pt idx="122">
                  <c:v>12747.84</c:v>
                </c:pt>
                <c:pt idx="123">
                  <c:v>30693.599999999999</c:v>
                </c:pt>
                <c:pt idx="124">
                  <c:v>1017338</c:v>
                </c:pt>
                <c:pt idx="125">
                  <c:v>986811</c:v>
                </c:pt>
                <c:pt idx="126">
                  <c:v>99102.5</c:v>
                </c:pt>
                <c:pt idx="127">
                  <c:v>262762.5</c:v>
                </c:pt>
                <c:pt idx="128">
                  <c:v>12406.8</c:v>
                </c:pt>
                <c:pt idx="129">
                  <c:v>10662.4</c:v>
                </c:pt>
                <c:pt idx="130">
                  <c:v>12747.84</c:v>
                </c:pt>
                <c:pt idx="131">
                  <c:v>81095</c:v>
                </c:pt>
                <c:pt idx="132">
                  <c:v>62916</c:v>
                </c:pt>
                <c:pt idx="133">
                  <c:v>986811</c:v>
                </c:pt>
                <c:pt idx="134">
                  <c:v>334302.5</c:v>
                </c:pt>
                <c:pt idx="135">
                  <c:v>91238</c:v>
                </c:pt>
                <c:pt idx="136">
                  <c:v>665420</c:v>
                </c:pt>
                <c:pt idx="137">
                  <c:v>76146</c:v>
                </c:pt>
                <c:pt idx="138">
                  <c:v>323694</c:v>
                </c:pt>
                <c:pt idx="139">
                  <c:v>278810</c:v>
                </c:pt>
                <c:pt idx="140">
                  <c:v>1017338</c:v>
                </c:pt>
                <c:pt idx="141">
                  <c:v>24225.599999999999</c:v>
                </c:pt>
                <c:pt idx="142">
                  <c:v>18443.599999999999</c:v>
                </c:pt>
                <c:pt idx="143">
                  <c:v>563304</c:v>
                </c:pt>
                <c:pt idx="144">
                  <c:v>514524.375</c:v>
                </c:pt>
                <c:pt idx="145">
                  <c:v>50052</c:v>
                </c:pt>
                <c:pt idx="146">
                  <c:v>200499</c:v>
                </c:pt>
                <c:pt idx="147">
                  <c:v>22663.08</c:v>
                </c:pt>
                <c:pt idx="148">
                  <c:v>10569.12</c:v>
                </c:pt>
                <c:pt idx="149">
                  <c:v>13294.82</c:v>
                </c:pt>
                <c:pt idx="150">
                  <c:v>22127.64</c:v>
                </c:pt>
                <c:pt idx="151">
                  <c:v>3693.76</c:v>
                </c:pt>
                <c:pt idx="152">
                  <c:v>610081.5</c:v>
                </c:pt>
                <c:pt idx="153">
                  <c:v>156048.75</c:v>
                </c:pt>
                <c:pt idx="154">
                  <c:v>206852.5</c:v>
                </c:pt>
                <c:pt idx="155">
                  <c:v>708439.5</c:v>
                </c:pt>
                <c:pt idx="156">
                  <c:v>215097.5</c:v>
                </c:pt>
                <c:pt idx="157">
                  <c:v>22127.64</c:v>
                </c:pt>
                <c:pt idx="158">
                  <c:v>200499</c:v>
                </c:pt>
                <c:pt idx="159">
                  <c:v>190362.5</c:v>
                </c:pt>
                <c:pt idx="160">
                  <c:v>15940.98</c:v>
                </c:pt>
                <c:pt idx="161">
                  <c:v>243591.25</c:v>
                </c:pt>
                <c:pt idx="162">
                  <c:v>28299.75</c:v>
                </c:pt>
                <c:pt idx="163">
                  <c:v>156048.75</c:v>
                </c:pt>
                <c:pt idx="164">
                  <c:v>206852.5</c:v>
                </c:pt>
                <c:pt idx="165">
                  <c:v>243591.25</c:v>
                </c:pt>
                <c:pt idx="166">
                  <c:v>827604</c:v>
                </c:pt>
                <c:pt idx="167">
                  <c:v>22302.240000000002</c:v>
                </c:pt>
                <c:pt idx="168">
                  <c:v>190362.5</c:v>
                </c:pt>
                <c:pt idx="169">
                  <c:v>545334</c:v>
                </c:pt>
                <c:pt idx="170">
                  <c:v>557459</c:v>
                </c:pt>
                <c:pt idx="171">
                  <c:v>28299.75</c:v>
                </c:pt>
                <c:pt idx="172">
                  <c:v>16121.4</c:v>
                </c:pt>
                <c:pt idx="173">
                  <c:v>11950.4</c:v>
                </c:pt>
                <c:pt idx="174">
                  <c:v>74699.700000000012</c:v>
                </c:pt>
                <c:pt idx="175">
                  <c:v>28855.56</c:v>
                </c:pt>
                <c:pt idx="176">
                  <c:v>29246.400000000001</c:v>
                </c:pt>
                <c:pt idx="177">
                  <c:v>29246.400000000001</c:v>
                </c:pt>
                <c:pt idx="178">
                  <c:v>32558.400000000001</c:v>
                </c:pt>
                <c:pt idx="179">
                  <c:v>14131.2</c:v>
                </c:pt>
                <c:pt idx="180">
                  <c:v>19158.72</c:v>
                </c:pt>
                <c:pt idx="181">
                  <c:v>582048</c:v>
                </c:pt>
                <c:pt idx="182">
                  <c:v>92064</c:v>
                </c:pt>
                <c:pt idx="183">
                  <c:v>28324.799999999999</c:v>
                </c:pt>
                <c:pt idx="184">
                  <c:v>535392</c:v>
                </c:pt>
                <c:pt idx="185">
                  <c:v>19158.72</c:v>
                </c:pt>
                <c:pt idx="186">
                  <c:v>582048</c:v>
                </c:pt>
                <c:pt idx="187">
                  <c:v>136560</c:v>
                </c:pt>
                <c:pt idx="188">
                  <c:v>28566.720000000001</c:v>
                </c:pt>
                <c:pt idx="189">
                  <c:v>95400</c:v>
                </c:pt>
                <c:pt idx="190">
                  <c:v>407376</c:v>
                </c:pt>
                <c:pt idx="191">
                  <c:v>840384</c:v>
                </c:pt>
                <c:pt idx="192">
                  <c:v>1159200</c:v>
                </c:pt>
                <c:pt idx="193">
                  <c:v>358560</c:v>
                </c:pt>
                <c:pt idx="194">
                  <c:v>3139.2</c:v>
                </c:pt>
                <c:pt idx="195">
                  <c:v>39820.800000000003</c:v>
                </c:pt>
                <c:pt idx="196">
                  <c:v>20275.2</c:v>
                </c:pt>
                <c:pt idx="197">
                  <c:v>9662.4</c:v>
                </c:pt>
                <c:pt idx="198">
                  <c:v>21801.599999999999</c:v>
                </c:pt>
                <c:pt idx="199">
                  <c:v>92064</c:v>
                </c:pt>
                <c:pt idx="200">
                  <c:v>136560</c:v>
                </c:pt>
                <c:pt idx="201">
                  <c:v>16876.8</c:v>
                </c:pt>
                <c:pt idx="202">
                  <c:v>50803.199999999997</c:v>
                </c:pt>
                <c:pt idx="203">
                  <c:v>731472</c:v>
                </c:pt>
                <c:pt idx="204">
                  <c:v>9976.32</c:v>
                </c:pt>
                <c:pt idx="205">
                  <c:v>117264</c:v>
                </c:pt>
                <c:pt idx="206">
                  <c:v>731472</c:v>
                </c:pt>
                <c:pt idx="207">
                  <c:v>21801.599999999999</c:v>
                </c:pt>
                <c:pt idx="208">
                  <c:v>626640</c:v>
                </c:pt>
                <c:pt idx="209">
                  <c:v>128880</c:v>
                </c:pt>
                <c:pt idx="210">
                  <c:v>640752</c:v>
                </c:pt>
                <c:pt idx="211">
                  <c:v>9662.4</c:v>
                </c:pt>
                <c:pt idx="212">
                  <c:v>597408</c:v>
                </c:pt>
                <c:pt idx="213">
                  <c:v>7707.35</c:v>
                </c:pt>
                <c:pt idx="214">
                  <c:v>9123.7999999999993</c:v>
                </c:pt>
                <c:pt idx="215">
                  <c:v>15620.85</c:v>
                </c:pt>
                <c:pt idx="216">
                  <c:v>17881.849999999999</c:v>
                </c:pt>
                <c:pt idx="217">
                  <c:v>27713.4</c:v>
                </c:pt>
                <c:pt idx="218">
                  <c:v>27713.4</c:v>
                </c:pt>
                <c:pt idx="219">
                  <c:v>17881.849999999999</c:v>
                </c:pt>
                <c:pt idx="220">
                  <c:v>11191.95</c:v>
                </c:pt>
                <c:pt idx="221">
                  <c:v>12802.2</c:v>
                </c:pt>
                <c:pt idx="222">
                  <c:v>7707.35</c:v>
                </c:pt>
                <c:pt idx="223">
                  <c:v>21261</c:v>
                </c:pt>
                <c:pt idx="224">
                  <c:v>12722.4</c:v>
                </c:pt>
                <c:pt idx="225">
                  <c:v>29697</c:v>
                </c:pt>
                <c:pt idx="226">
                  <c:v>282435</c:v>
                </c:pt>
                <c:pt idx="227">
                  <c:v>6756.4</c:v>
                </c:pt>
                <c:pt idx="228">
                  <c:v>39771.75</c:v>
                </c:pt>
                <c:pt idx="229">
                  <c:v>3790.5</c:v>
                </c:pt>
                <c:pt idx="230">
                  <c:v>16538.55</c:v>
                </c:pt>
                <c:pt idx="231">
                  <c:v>460346.25</c:v>
                </c:pt>
                <c:pt idx="232">
                  <c:v>430706.25</c:v>
                </c:pt>
                <c:pt idx="233">
                  <c:v>239400</c:v>
                </c:pt>
                <c:pt idx="234">
                  <c:v>26698.799999999999</c:v>
                </c:pt>
                <c:pt idx="235">
                  <c:v>313500</c:v>
                </c:pt>
                <c:pt idx="236">
                  <c:v>24757</c:v>
                </c:pt>
                <c:pt idx="237">
                  <c:v>355300</c:v>
                </c:pt>
                <c:pt idx="238">
                  <c:v>283218.75</c:v>
                </c:pt>
                <c:pt idx="239">
                  <c:v>457995</c:v>
                </c:pt>
                <c:pt idx="240">
                  <c:v>15474.55</c:v>
                </c:pt>
                <c:pt idx="241">
                  <c:v>282435</c:v>
                </c:pt>
                <c:pt idx="242">
                  <c:v>200165</c:v>
                </c:pt>
                <c:pt idx="243">
                  <c:v>37335</c:v>
                </c:pt>
                <c:pt idx="244">
                  <c:v>408310</c:v>
                </c:pt>
                <c:pt idx="245">
                  <c:v>26391</c:v>
                </c:pt>
                <c:pt idx="246">
                  <c:v>102243.75</c:v>
                </c:pt>
                <c:pt idx="247">
                  <c:v>83600</c:v>
                </c:pt>
                <c:pt idx="248">
                  <c:v>34238</c:v>
                </c:pt>
                <c:pt idx="249">
                  <c:v>50597</c:v>
                </c:pt>
                <c:pt idx="250">
                  <c:v>14204.4</c:v>
                </c:pt>
                <c:pt idx="251">
                  <c:v>30153</c:v>
                </c:pt>
                <c:pt idx="252">
                  <c:v>7908.75</c:v>
                </c:pt>
                <c:pt idx="253">
                  <c:v>40769.25</c:v>
                </c:pt>
                <c:pt idx="254">
                  <c:v>95831.25</c:v>
                </c:pt>
                <c:pt idx="255">
                  <c:v>200165</c:v>
                </c:pt>
                <c:pt idx="256">
                  <c:v>53808</c:v>
                </c:pt>
                <c:pt idx="257">
                  <c:v>30001</c:v>
                </c:pt>
                <c:pt idx="258">
                  <c:v>102243.75</c:v>
                </c:pt>
                <c:pt idx="259">
                  <c:v>83600</c:v>
                </c:pt>
                <c:pt idx="260">
                  <c:v>19627</c:v>
                </c:pt>
                <c:pt idx="261">
                  <c:v>356250</c:v>
                </c:pt>
                <c:pt idx="262">
                  <c:v>26391</c:v>
                </c:pt>
                <c:pt idx="263">
                  <c:v>24035</c:v>
                </c:pt>
                <c:pt idx="264">
                  <c:v>43643</c:v>
                </c:pt>
                <c:pt idx="265">
                  <c:v>50597</c:v>
                </c:pt>
                <c:pt idx="266">
                  <c:v>3790.5</c:v>
                </c:pt>
                <c:pt idx="267">
                  <c:v>16538.55</c:v>
                </c:pt>
                <c:pt idx="268">
                  <c:v>448875</c:v>
                </c:pt>
                <c:pt idx="269">
                  <c:v>183540</c:v>
                </c:pt>
                <c:pt idx="270">
                  <c:v>408310</c:v>
                </c:pt>
                <c:pt idx="271">
                  <c:v>356250</c:v>
                </c:pt>
                <c:pt idx="272">
                  <c:v>53594.100000000006</c:v>
                </c:pt>
                <c:pt idx="273">
                  <c:v>21009</c:v>
                </c:pt>
                <c:pt idx="274">
                  <c:v>40100.400000000001</c:v>
                </c:pt>
                <c:pt idx="275">
                  <c:v>6339.36</c:v>
                </c:pt>
                <c:pt idx="276">
                  <c:v>25932.720000000001</c:v>
                </c:pt>
                <c:pt idx="277">
                  <c:v>28623</c:v>
                </c:pt>
                <c:pt idx="278">
                  <c:v>1730.54</c:v>
                </c:pt>
                <c:pt idx="279">
                  <c:v>104222.5</c:v>
                </c:pt>
                <c:pt idx="280">
                  <c:v>322420</c:v>
                </c:pt>
                <c:pt idx="281">
                  <c:v>480340</c:v>
                </c:pt>
                <c:pt idx="282">
                  <c:v>9231.74</c:v>
                </c:pt>
                <c:pt idx="283">
                  <c:v>30715.439999999999</c:v>
                </c:pt>
                <c:pt idx="284">
                  <c:v>492184</c:v>
                </c:pt>
                <c:pt idx="285">
                  <c:v>25932.720000000001</c:v>
                </c:pt>
                <c:pt idx="286">
                  <c:v>239183</c:v>
                </c:pt>
                <c:pt idx="287">
                  <c:v>111860</c:v>
                </c:pt>
                <c:pt idx="288">
                  <c:v>323712.5</c:v>
                </c:pt>
                <c:pt idx="289">
                  <c:v>21573</c:v>
                </c:pt>
                <c:pt idx="290">
                  <c:v>492184</c:v>
                </c:pt>
                <c:pt idx="291">
                  <c:v>9856.84</c:v>
                </c:pt>
                <c:pt idx="292">
                  <c:v>344322</c:v>
                </c:pt>
                <c:pt idx="293">
                  <c:v>683004</c:v>
                </c:pt>
                <c:pt idx="294">
                  <c:v>40100.400000000001</c:v>
                </c:pt>
                <c:pt idx="295">
                  <c:v>9856.84</c:v>
                </c:pt>
                <c:pt idx="296">
                  <c:v>344322</c:v>
                </c:pt>
                <c:pt idx="297">
                  <c:v>21112.400000000001</c:v>
                </c:pt>
                <c:pt idx="298">
                  <c:v>686952</c:v>
                </c:pt>
                <c:pt idx="299">
                  <c:v>233531.25</c:v>
                </c:pt>
                <c:pt idx="300">
                  <c:v>552391</c:v>
                </c:pt>
                <c:pt idx="301">
                  <c:v>239183</c:v>
                </c:pt>
                <c:pt idx="302">
                  <c:v>9231.74</c:v>
                </c:pt>
                <c:pt idx="303">
                  <c:v>683004</c:v>
                </c:pt>
                <c:pt idx="304">
                  <c:v>33031.599999999999</c:v>
                </c:pt>
                <c:pt idx="305">
                  <c:v>30991.8</c:v>
                </c:pt>
                <c:pt idx="306">
                  <c:v>24576.3</c:v>
                </c:pt>
                <c:pt idx="307">
                  <c:v>16257.3</c:v>
                </c:pt>
                <c:pt idx="308">
                  <c:v>33031.599999999999</c:v>
                </c:pt>
                <c:pt idx="309">
                  <c:v>18818.8</c:v>
                </c:pt>
                <c:pt idx="310">
                  <c:v>8771.14</c:v>
                </c:pt>
                <c:pt idx="311">
                  <c:v>16257.3</c:v>
                </c:pt>
                <c:pt idx="312">
                  <c:v>8113.32</c:v>
                </c:pt>
                <c:pt idx="313">
                  <c:v>21025.439999999999</c:v>
                </c:pt>
                <c:pt idx="314">
                  <c:v>34112.400000000001</c:v>
                </c:pt>
                <c:pt idx="315">
                  <c:v>26114.400000000001</c:v>
                </c:pt>
                <c:pt idx="316">
                  <c:v>26136.720000000001</c:v>
                </c:pt>
                <c:pt idx="317">
                  <c:v>6711.81</c:v>
                </c:pt>
                <c:pt idx="318">
                  <c:v>17604.900000000001</c:v>
                </c:pt>
                <c:pt idx="319">
                  <c:v>7388.85</c:v>
                </c:pt>
                <c:pt idx="320">
                  <c:v>3560.9700000000003</c:v>
                </c:pt>
                <c:pt idx="321">
                  <c:v>10298.82</c:v>
                </c:pt>
                <c:pt idx="322">
                  <c:v>19401.66</c:v>
                </c:pt>
                <c:pt idx="323">
                  <c:v>24719.4</c:v>
                </c:pt>
                <c:pt idx="324">
                  <c:v>10298.82</c:v>
                </c:pt>
                <c:pt idx="325">
                  <c:v>7388.85</c:v>
                </c:pt>
                <c:pt idx="326">
                  <c:v>573205.5</c:v>
                </c:pt>
                <c:pt idx="327">
                  <c:v>124992</c:v>
                </c:pt>
                <c:pt idx="328">
                  <c:v>608499</c:v>
                </c:pt>
                <c:pt idx="329">
                  <c:v>36753.599999999999</c:v>
                </c:pt>
                <c:pt idx="330">
                  <c:v>608499</c:v>
                </c:pt>
                <c:pt idx="331">
                  <c:v>290625</c:v>
                </c:pt>
                <c:pt idx="332">
                  <c:v>474858</c:v>
                </c:pt>
                <c:pt idx="333">
                  <c:v>124992</c:v>
                </c:pt>
                <c:pt idx="334">
                  <c:v>408386.25</c:v>
                </c:pt>
                <c:pt idx="335">
                  <c:v>29308.95</c:v>
                </c:pt>
                <c:pt idx="336">
                  <c:v>40887.449999999997</c:v>
                </c:pt>
                <c:pt idx="337">
                  <c:v>28551</c:v>
                </c:pt>
                <c:pt idx="338">
                  <c:v>313317</c:v>
                </c:pt>
                <c:pt idx="339">
                  <c:v>391716</c:v>
                </c:pt>
                <c:pt idx="340">
                  <c:v>30835.08</c:v>
                </c:pt>
                <c:pt idx="341">
                  <c:v>13833.75</c:v>
                </c:pt>
                <c:pt idx="342">
                  <c:v>462861</c:v>
                </c:pt>
                <c:pt idx="343">
                  <c:v>11327.4</c:v>
                </c:pt>
                <c:pt idx="344">
                  <c:v>242613.75</c:v>
                </c:pt>
                <c:pt idx="345">
                  <c:v>36753.599999999999</c:v>
                </c:pt>
                <c:pt idx="346">
                  <c:v>26430.6</c:v>
                </c:pt>
                <c:pt idx="347">
                  <c:v>382788</c:v>
                </c:pt>
                <c:pt idx="348">
                  <c:v>10936.8</c:v>
                </c:pt>
                <c:pt idx="349">
                  <c:v>36208.620000000003</c:v>
                </c:pt>
                <c:pt idx="350">
                  <c:v>267561</c:v>
                </c:pt>
                <c:pt idx="351">
                  <c:v>766413</c:v>
                </c:pt>
                <c:pt idx="352">
                  <c:v>191231.25</c:v>
                </c:pt>
                <c:pt idx="353">
                  <c:v>936138</c:v>
                </c:pt>
                <c:pt idx="354">
                  <c:v>115552.5</c:v>
                </c:pt>
                <c:pt idx="355">
                  <c:v>20794.8</c:v>
                </c:pt>
                <c:pt idx="356">
                  <c:v>382788</c:v>
                </c:pt>
                <c:pt idx="357">
                  <c:v>3142.7200000000003</c:v>
                </c:pt>
                <c:pt idx="358">
                  <c:v>23588.799999999999</c:v>
                </c:pt>
                <c:pt idx="359">
                  <c:v>1655.08</c:v>
                </c:pt>
                <c:pt idx="360">
                  <c:v>23588.799999999999</c:v>
                </c:pt>
                <c:pt idx="361">
                  <c:v>177100</c:v>
                </c:pt>
                <c:pt idx="362">
                  <c:v>6762</c:v>
                </c:pt>
                <c:pt idx="363">
                  <c:v>438564</c:v>
                </c:pt>
                <c:pt idx="364">
                  <c:v>34513.800000000003</c:v>
                </c:pt>
                <c:pt idx="365">
                  <c:v>13027.2</c:v>
                </c:pt>
                <c:pt idx="366">
                  <c:v>11868</c:v>
                </c:pt>
                <c:pt idx="367">
                  <c:v>431112</c:v>
                </c:pt>
                <c:pt idx="368">
                  <c:v>354108</c:v>
                </c:pt>
                <c:pt idx="369">
                  <c:v>9811.7999999999993</c:v>
                </c:pt>
                <c:pt idx="370">
                  <c:v>128110</c:v>
                </c:pt>
                <c:pt idx="371">
                  <c:v>8107.96</c:v>
                </c:pt>
                <c:pt idx="372">
                  <c:v>7051.8</c:v>
                </c:pt>
                <c:pt idx="373">
                  <c:v>25134.400000000001</c:v>
                </c:pt>
                <c:pt idx="374">
                  <c:v>678960</c:v>
                </c:pt>
                <c:pt idx="375">
                  <c:v>4366.32</c:v>
                </c:pt>
                <c:pt idx="376">
                  <c:v>10291.120000000001</c:v>
                </c:pt>
                <c:pt idx="377">
                  <c:v>15513.96</c:v>
                </c:pt>
                <c:pt idx="378">
                  <c:v>35585.599999999999</c:v>
                </c:pt>
                <c:pt idx="379">
                  <c:v>55071.199999999997</c:v>
                </c:pt>
                <c:pt idx="380">
                  <c:v>691012</c:v>
                </c:pt>
                <c:pt idx="381">
                  <c:v>12532.24</c:v>
                </c:pt>
                <c:pt idx="382">
                  <c:v>438564</c:v>
                </c:pt>
                <c:pt idx="383">
                  <c:v>6601.92</c:v>
                </c:pt>
                <c:pt idx="384">
                  <c:v>18721.080000000002</c:v>
                </c:pt>
                <c:pt idx="385">
                  <c:v>15056.72</c:v>
                </c:pt>
                <c:pt idx="386">
                  <c:v>106536</c:v>
                </c:pt>
                <c:pt idx="387">
                  <c:v>175260</c:v>
                </c:pt>
                <c:pt idx="388">
                  <c:v>184989</c:v>
                </c:pt>
                <c:pt idx="389">
                  <c:v>15056.72</c:v>
                </c:pt>
                <c:pt idx="390">
                  <c:v>122682</c:v>
                </c:pt>
                <c:pt idx="391">
                  <c:v>135884</c:v>
                </c:pt>
                <c:pt idx="392">
                  <c:v>588984</c:v>
                </c:pt>
                <c:pt idx="393">
                  <c:v>223008</c:v>
                </c:pt>
                <c:pt idx="394">
                  <c:v>13027.2</c:v>
                </c:pt>
                <c:pt idx="395">
                  <c:v>18721.080000000002</c:v>
                </c:pt>
                <c:pt idx="396">
                  <c:v>25134.400000000001</c:v>
                </c:pt>
                <c:pt idx="397">
                  <c:v>678960</c:v>
                </c:pt>
                <c:pt idx="398">
                  <c:v>27968</c:v>
                </c:pt>
                <c:pt idx="399">
                  <c:v>9811.7999999999993</c:v>
                </c:pt>
                <c:pt idx="400">
                  <c:v>15180</c:v>
                </c:pt>
                <c:pt idx="401">
                  <c:v>175260</c:v>
                </c:pt>
                <c:pt idx="402">
                  <c:v>8031.5999999999995</c:v>
                </c:pt>
                <c:pt idx="403">
                  <c:v>298662</c:v>
                </c:pt>
                <c:pt idx="404">
                  <c:v>4007.64</c:v>
                </c:pt>
                <c:pt idx="405">
                  <c:v>1038082.5</c:v>
                </c:pt>
                <c:pt idx="406">
                  <c:v>530621</c:v>
                </c:pt>
                <c:pt idx="407">
                  <c:v>87906</c:v>
                </c:pt>
                <c:pt idx="408">
                  <c:v>25345.32</c:v>
                </c:pt>
                <c:pt idx="409">
                  <c:v>211233.75</c:v>
                </c:pt>
                <c:pt idx="410">
                  <c:v>10262.07</c:v>
                </c:pt>
                <c:pt idx="411">
                  <c:v>318158.75</c:v>
                </c:pt>
                <c:pt idx="412">
                  <c:v>91182</c:v>
                </c:pt>
                <c:pt idx="413">
                  <c:v>700245</c:v>
                </c:pt>
                <c:pt idx="414">
                  <c:v>769814.5</c:v>
                </c:pt>
                <c:pt idx="415">
                  <c:v>50163.75</c:v>
                </c:pt>
                <c:pt idx="416">
                  <c:v>298662</c:v>
                </c:pt>
                <c:pt idx="417">
                  <c:v>16748.55</c:v>
                </c:pt>
                <c:pt idx="418">
                  <c:v>4007.64</c:v>
                </c:pt>
                <c:pt idx="419">
                  <c:v>361452</c:v>
                </c:pt>
                <c:pt idx="420">
                  <c:v>19383</c:v>
                </c:pt>
                <c:pt idx="421">
                  <c:v>318158.75</c:v>
                </c:pt>
                <c:pt idx="422">
                  <c:v>3344.25</c:v>
                </c:pt>
                <c:pt idx="423">
                  <c:v>1035625.5</c:v>
                </c:pt>
                <c:pt idx="424">
                  <c:v>416279.5</c:v>
                </c:pt>
                <c:pt idx="425">
                  <c:v>64496.25</c:v>
                </c:pt>
                <c:pt idx="426">
                  <c:v>240012.5</c:v>
                </c:pt>
                <c:pt idx="427">
                  <c:v>404176.5</c:v>
                </c:pt>
                <c:pt idx="428">
                  <c:v>21359.52</c:v>
                </c:pt>
                <c:pt idx="429">
                  <c:v>725907</c:v>
                </c:pt>
                <c:pt idx="430">
                  <c:v>430452.75</c:v>
                </c:pt>
                <c:pt idx="431">
                  <c:v>9609.6</c:v>
                </c:pt>
                <c:pt idx="432">
                  <c:v>509691</c:v>
                </c:pt>
                <c:pt idx="433">
                  <c:v>24395.279999999999</c:v>
                </c:pt>
                <c:pt idx="434">
                  <c:v>16748.55</c:v>
                </c:pt>
                <c:pt idx="435">
                  <c:v>99758.75</c:v>
                </c:pt>
                <c:pt idx="436">
                  <c:v>659613.5</c:v>
                </c:pt>
                <c:pt idx="437">
                  <c:v>404176.5</c:v>
                </c:pt>
                <c:pt idx="438">
                  <c:v>13240.5</c:v>
                </c:pt>
                <c:pt idx="439">
                  <c:v>30830.799999999999</c:v>
                </c:pt>
                <c:pt idx="440">
                  <c:v>12066.6</c:v>
                </c:pt>
                <c:pt idx="441">
                  <c:v>5217.03</c:v>
                </c:pt>
                <c:pt idx="442">
                  <c:v>17253.599999999999</c:v>
                </c:pt>
                <c:pt idx="443">
                  <c:v>3318.77</c:v>
                </c:pt>
                <c:pt idx="444">
                  <c:v>17708.599999999999</c:v>
                </c:pt>
                <c:pt idx="445">
                  <c:v>18891.599999999999</c:v>
                </c:pt>
                <c:pt idx="446">
                  <c:v>2293.1999999999998</c:v>
                </c:pt>
                <c:pt idx="447">
                  <c:v>21479.64</c:v>
                </c:pt>
                <c:pt idx="448">
                  <c:v>35872.199999999997</c:v>
                </c:pt>
                <c:pt idx="449">
                  <c:v>2293.1999999999998</c:v>
                </c:pt>
                <c:pt idx="450">
                  <c:v>48812.4</c:v>
                </c:pt>
                <c:pt idx="451">
                  <c:v>3318.77</c:v>
                </c:pt>
                <c:pt idx="452">
                  <c:v>18891.599999999999</c:v>
                </c:pt>
                <c:pt idx="453">
                  <c:v>22256.324999999997</c:v>
                </c:pt>
                <c:pt idx="454">
                  <c:v>3341.52</c:v>
                </c:pt>
                <c:pt idx="455">
                  <c:v>4168.8</c:v>
                </c:pt>
                <c:pt idx="456">
                  <c:v>14666.4</c:v>
                </c:pt>
                <c:pt idx="457">
                  <c:v>4168.8</c:v>
                </c:pt>
                <c:pt idx="458">
                  <c:v>387618.75</c:v>
                </c:pt>
                <c:pt idx="459">
                  <c:v>166725</c:v>
                </c:pt>
                <c:pt idx="460">
                  <c:v>728595</c:v>
                </c:pt>
                <c:pt idx="461">
                  <c:v>202950</c:v>
                </c:pt>
                <c:pt idx="462">
                  <c:v>27972</c:v>
                </c:pt>
                <c:pt idx="463">
                  <c:v>35172</c:v>
                </c:pt>
                <c:pt idx="464">
                  <c:v>159570</c:v>
                </c:pt>
                <c:pt idx="465">
                  <c:v>29254.5</c:v>
                </c:pt>
                <c:pt idx="466">
                  <c:v>4338</c:v>
                </c:pt>
                <c:pt idx="467">
                  <c:v>9193.5</c:v>
                </c:pt>
                <c:pt idx="468">
                  <c:v>6885</c:v>
                </c:pt>
                <c:pt idx="469">
                  <c:v>10665</c:v>
                </c:pt>
                <c:pt idx="470">
                  <c:v>201285</c:v>
                </c:pt>
                <c:pt idx="471">
                  <c:v>179550</c:v>
                </c:pt>
                <c:pt idx="472">
                  <c:v>619380</c:v>
                </c:pt>
                <c:pt idx="473">
                  <c:v>4338</c:v>
                </c:pt>
                <c:pt idx="474">
                  <c:v>16789.5</c:v>
                </c:pt>
                <c:pt idx="475">
                  <c:v>215550</c:v>
                </c:pt>
                <c:pt idx="476">
                  <c:v>230310</c:v>
                </c:pt>
                <c:pt idx="477">
                  <c:v>38362.5</c:v>
                </c:pt>
                <c:pt idx="478">
                  <c:v>8653.5</c:v>
                </c:pt>
                <c:pt idx="479">
                  <c:v>884205</c:v>
                </c:pt>
                <c:pt idx="480">
                  <c:v>116640</c:v>
                </c:pt>
                <c:pt idx="481">
                  <c:v>619380</c:v>
                </c:pt>
                <c:pt idx="482">
                  <c:v>29254.5</c:v>
                </c:pt>
                <c:pt idx="483">
                  <c:v>284512.5</c:v>
                </c:pt>
                <c:pt idx="484">
                  <c:v>589050</c:v>
                </c:pt>
                <c:pt idx="485">
                  <c:v>65137.5</c:v>
                </c:pt>
                <c:pt idx="486">
                  <c:v>705600</c:v>
                </c:pt>
                <c:pt idx="487">
                  <c:v>808110</c:v>
                </c:pt>
                <c:pt idx="488">
                  <c:v>38021.399999999994</c:v>
                </c:pt>
                <c:pt idx="489">
                  <c:v>36702</c:v>
                </c:pt>
                <c:pt idx="490">
                  <c:v>27799.200000000001</c:v>
                </c:pt>
                <c:pt idx="491">
                  <c:v>222705</c:v>
                </c:pt>
                <c:pt idx="492">
                  <c:v>27972</c:v>
                </c:pt>
                <c:pt idx="493">
                  <c:v>230310</c:v>
                </c:pt>
                <c:pt idx="494">
                  <c:v>12794.64</c:v>
                </c:pt>
                <c:pt idx="495">
                  <c:v>15774.36</c:v>
                </c:pt>
                <c:pt idx="496">
                  <c:v>12794.64</c:v>
                </c:pt>
                <c:pt idx="497">
                  <c:v>5126.3999999999996</c:v>
                </c:pt>
                <c:pt idx="498">
                  <c:v>5040.96</c:v>
                </c:pt>
                <c:pt idx="499">
                  <c:v>9837.17</c:v>
                </c:pt>
                <c:pt idx="500">
                  <c:v>10733.4</c:v>
                </c:pt>
                <c:pt idx="501">
                  <c:v>42713.324999999997</c:v>
                </c:pt>
                <c:pt idx="502">
                  <c:v>5040.96</c:v>
                </c:pt>
                <c:pt idx="503">
                  <c:v>20687.16</c:v>
                </c:pt>
                <c:pt idx="504">
                  <c:v>246708</c:v>
                </c:pt>
                <c:pt idx="505">
                  <c:v>750537</c:v>
                </c:pt>
                <c:pt idx="506">
                  <c:v>271561.25</c:v>
                </c:pt>
                <c:pt idx="507">
                  <c:v>20826</c:v>
                </c:pt>
                <c:pt idx="508">
                  <c:v>16858.38</c:v>
                </c:pt>
                <c:pt idx="509">
                  <c:v>238609</c:v>
                </c:pt>
                <c:pt idx="510">
                  <c:v>53257.599999999999</c:v>
                </c:pt>
                <c:pt idx="511">
                  <c:v>28795.95</c:v>
                </c:pt>
                <c:pt idx="512">
                  <c:v>233091</c:v>
                </c:pt>
                <c:pt idx="513">
                  <c:v>19971.599999999999</c:v>
                </c:pt>
                <c:pt idx="514">
                  <c:v>655551.75</c:v>
                </c:pt>
                <c:pt idx="515">
                  <c:v>42997.68</c:v>
                </c:pt>
                <c:pt idx="516">
                  <c:v>25904.340000000004</c:v>
                </c:pt>
                <c:pt idx="517">
                  <c:v>42613.2</c:v>
                </c:pt>
                <c:pt idx="518">
                  <c:v>26486.400000000001</c:v>
                </c:pt>
                <c:pt idx="519">
                  <c:v>271561.25</c:v>
                </c:pt>
                <c:pt idx="520">
                  <c:v>53257.599999999999</c:v>
                </c:pt>
                <c:pt idx="521">
                  <c:v>364722</c:v>
                </c:pt>
                <c:pt idx="522">
                  <c:v>49929</c:v>
                </c:pt>
                <c:pt idx="523">
                  <c:v>8744.25</c:v>
                </c:pt>
                <c:pt idx="524">
                  <c:v>107156</c:v>
                </c:pt>
                <c:pt idx="525">
                  <c:v>11263.84</c:v>
                </c:pt>
                <c:pt idx="526">
                  <c:v>18519.12</c:v>
                </c:pt>
                <c:pt idx="527">
                  <c:v>61632.5</c:v>
                </c:pt>
                <c:pt idx="528">
                  <c:v>52243</c:v>
                </c:pt>
                <c:pt idx="529">
                  <c:v>352106.25</c:v>
                </c:pt>
                <c:pt idx="530">
                  <c:v>46796.2</c:v>
                </c:pt>
                <c:pt idx="531">
                  <c:v>159421.25</c:v>
                </c:pt>
                <c:pt idx="532">
                  <c:v>105353.75</c:v>
                </c:pt>
                <c:pt idx="533">
                  <c:v>107156</c:v>
                </c:pt>
                <c:pt idx="534">
                  <c:v>28795.95</c:v>
                </c:pt>
                <c:pt idx="535">
                  <c:v>2367.4</c:v>
                </c:pt>
                <c:pt idx="536">
                  <c:v>272888</c:v>
                </c:pt>
                <c:pt idx="537">
                  <c:v>265760</c:v>
                </c:pt>
                <c:pt idx="538">
                  <c:v>237160</c:v>
                </c:pt>
                <c:pt idx="539">
                  <c:v>35494.800000000003</c:v>
                </c:pt>
                <c:pt idx="540">
                  <c:v>8936.4</c:v>
                </c:pt>
                <c:pt idx="541">
                  <c:v>468072</c:v>
                </c:pt>
                <c:pt idx="542">
                  <c:v>14907.2</c:v>
                </c:pt>
                <c:pt idx="543">
                  <c:v>16841.439999999999</c:v>
                </c:pt>
                <c:pt idx="544">
                  <c:v>30184</c:v>
                </c:pt>
                <c:pt idx="545">
                  <c:v>313104</c:v>
                </c:pt>
                <c:pt idx="546">
                  <c:v>922680</c:v>
                </c:pt>
                <c:pt idx="547">
                  <c:v>272888</c:v>
                </c:pt>
                <c:pt idx="548">
                  <c:v>237160</c:v>
                </c:pt>
                <c:pt idx="549">
                  <c:v>15928</c:v>
                </c:pt>
                <c:pt idx="550">
                  <c:v>30184</c:v>
                </c:pt>
                <c:pt idx="551">
                  <c:v>490952</c:v>
                </c:pt>
                <c:pt idx="552">
                  <c:v>358776</c:v>
                </c:pt>
                <c:pt idx="553">
                  <c:v>567600</c:v>
                </c:pt>
                <c:pt idx="554">
                  <c:v>368676</c:v>
                </c:pt>
                <c:pt idx="555">
                  <c:v>5016</c:v>
                </c:pt>
                <c:pt idx="556">
                  <c:v>21700.799999999999</c:v>
                </c:pt>
                <c:pt idx="557">
                  <c:v>429660</c:v>
                </c:pt>
                <c:pt idx="558">
                  <c:v>303688</c:v>
                </c:pt>
                <c:pt idx="559">
                  <c:v>15928</c:v>
                </c:pt>
                <c:pt idx="560">
                  <c:v>22271.040000000001</c:v>
                </c:pt>
                <c:pt idx="561">
                  <c:v>51143.399999999994</c:v>
                </c:pt>
                <c:pt idx="562">
                  <c:v>191884</c:v>
                </c:pt>
                <c:pt idx="563">
                  <c:v>303688</c:v>
                </c:pt>
                <c:pt idx="564">
                  <c:v>262570</c:v>
                </c:pt>
                <c:pt idx="565">
                  <c:v>21700.799999999999</c:v>
                </c:pt>
                <c:pt idx="566">
                  <c:v>83160</c:v>
                </c:pt>
                <c:pt idx="567">
                  <c:v>21076.44</c:v>
                </c:pt>
                <c:pt idx="568">
                  <c:v>16841.439999999999</c:v>
                </c:pt>
                <c:pt idx="569">
                  <c:v>33633.599999999999</c:v>
                </c:pt>
                <c:pt idx="570">
                  <c:v>44378.399999999994</c:v>
                </c:pt>
                <c:pt idx="571">
                  <c:v>28100.16</c:v>
                </c:pt>
                <c:pt idx="572">
                  <c:v>26945.599999999999</c:v>
                </c:pt>
                <c:pt idx="573">
                  <c:v>9184.56</c:v>
                </c:pt>
                <c:pt idx="574">
                  <c:v>26945.599999999999</c:v>
                </c:pt>
                <c:pt idx="575">
                  <c:v>29156.16</c:v>
                </c:pt>
                <c:pt idx="576">
                  <c:v>33499.35</c:v>
                </c:pt>
                <c:pt idx="577">
                  <c:v>33499.35</c:v>
                </c:pt>
                <c:pt idx="578">
                  <c:v>281053.5</c:v>
                </c:pt>
                <c:pt idx="579">
                  <c:v>545055</c:v>
                </c:pt>
                <c:pt idx="580">
                  <c:v>7690.8</c:v>
                </c:pt>
                <c:pt idx="581">
                  <c:v>299171.25</c:v>
                </c:pt>
                <c:pt idx="582">
                  <c:v>7904.82</c:v>
                </c:pt>
                <c:pt idx="583">
                  <c:v>6305.76</c:v>
                </c:pt>
                <c:pt idx="584">
                  <c:v>39237</c:v>
                </c:pt>
                <c:pt idx="585">
                  <c:v>21732.6</c:v>
                </c:pt>
                <c:pt idx="586">
                  <c:v>8760.4650000000001</c:v>
                </c:pt>
                <c:pt idx="587">
                  <c:v>210627</c:v>
                </c:pt>
                <c:pt idx="588">
                  <c:v>45953.4</c:v>
                </c:pt>
                <c:pt idx="589">
                  <c:v>47119.199999999997</c:v>
                </c:pt>
                <c:pt idx="590">
                  <c:v>801444</c:v>
                </c:pt>
                <c:pt idx="591">
                  <c:v>172151.25</c:v>
                </c:pt>
                <c:pt idx="592">
                  <c:v>5961.24</c:v>
                </c:pt>
                <c:pt idx="593">
                  <c:v>16418.64</c:v>
                </c:pt>
                <c:pt idx="594">
                  <c:v>20423.25</c:v>
                </c:pt>
                <c:pt idx="595">
                  <c:v>21732.6</c:v>
                </c:pt>
                <c:pt idx="596">
                  <c:v>108706.5</c:v>
                </c:pt>
                <c:pt idx="597">
                  <c:v>10575.72</c:v>
                </c:pt>
                <c:pt idx="598">
                  <c:v>52167.375</c:v>
                </c:pt>
                <c:pt idx="599">
                  <c:v>801444</c:v>
                </c:pt>
                <c:pt idx="600">
                  <c:v>7247.1</c:v>
                </c:pt>
                <c:pt idx="601">
                  <c:v>6305.76</c:v>
                </c:pt>
                <c:pt idx="602">
                  <c:v>8613</c:v>
                </c:pt>
                <c:pt idx="603">
                  <c:v>4280.3999999999996</c:v>
                </c:pt>
                <c:pt idx="604">
                  <c:v>679905</c:v>
                </c:pt>
                <c:pt idx="605">
                  <c:v>10575.72</c:v>
                </c:pt>
                <c:pt idx="606">
                  <c:v>172151.25</c:v>
                </c:pt>
                <c:pt idx="607">
                  <c:v>20423.25</c:v>
                </c:pt>
                <c:pt idx="608">
                  <c:v>180416.25</c:v>
                </c:pt>
                <c:pt idx="609">
                  <c:v>7247.1</c:v>
                </c:pt>
                <c:pt idx="610">
                  <c:v>4280.3999999999996</c:v>
                </c:pt>
                <c:pt idx="611">
                  <c:v>18478.8</c:v>
                </c:pt>
                <c:pt idx="612">
                  <c:v>44358.8</c:v>
                </c:pt>
                <c:pt idx="613">
                  <c:v>29979.599999999999</c:v>
                </c:pt>
                <c:pt idx="614">
                  <c:v>18035.919999999998</c:v>
                </c:pt>
                <c:pt idx="615">
                  <c:v>1685.6</c:v>
                </c:pt>
                <c:pt idx="616">
                  <c:v>1763.8600000000001</c:v>
                </c:pt>
                <c:pt idx="617">
                  <c:v>18035.919999999998</c:v>
                </c:pt>
                <c:pt idx="618">
                  <c:v>3586.2</c:v>
                </c:pt>
                <c:pt idx="619">
                  <c:v>41761.599999999999</c:v>
                </c:pt>
                <c:pt idx="620">
                  <c:v>22794.3</c:v>
                </c:pt>
                <c:pt idx="621">
                  <c:v>14375.76</c:v>
                </c:pt>
                <c:pt idx="622">
                  <c:v>1685.6</c:v>
                </c:pt>
                <c:pt idx="623">
                  <c:v>14375.76</c:v>
                </c:pt>
                <c:pt idx="624">
                  <c:v>20794.8</c:v>
                </c:pt>
                <c:pt idx="625">
                  <c:v>206658</c:v>
                </c:pt>
                <c:pt idx="626">
                  <c:v>109972.5</c:v>
                </c:pt>
                <c:pt idx="627">
                  <c:v>385968</c:v>
                </c:pt>
                <c:pt idx="628">
                  <c:v>260580</c:v>
                </c:pt>
                <c:pt idx="629">
                  <c:v>19517.7</c:v>
                </c:pt>
                <c:pt idx="630">
                  <c:v>29670</c:v>
                </c:pt>
                <c:pt idx="631">
                  <c:v>303257.5</c:v>
                </c:pt>
                <c:pt idx="632">
                  <c:v>670477.5</c:v>
                </c:pt>
                <c:pt idx="633">
                  <c:v>360899</c:v>
                </c:pt>
                <c:pt idx="634">
                  <c:v>60200</c:v>
                </c:pt>
                <c:pt idx="635">
                  <c:v>2335.7600000000002</c:v>
                </c:pt>
                <c:pt idx="636">
                  <c:v>10396.540000000001</c:v>
                </c:pt>
                <c:pt idx="637">
                  <c:v>29670</c:v>
                </c:pt>
                <c:pt idx="638">
                  <c:v>4472</c:v>
                </c:pt>
                <c:pt idx="639">
                  <c:v>31863</c:v>
                </c:pt>
                <c:pt idx="640">
                  <c:v>22484.7</c:v>
                </c:pt>
                <c:pt idx="641">
                  <c:v>30072.48</c:v>
                </c:pt>
                <c:pt idx="642">
                  <c:v>10420.619999999999</c:v>
                </c:pt>
                <c:pt idx="643">
                  <c:v>210700</c:v>
                </c:pt>
                <c:pt idx="644">
                  <c:v>22931.040000000001</c:v>
                </c:pt>
                <c:pt idx="645">
                  <c:v>354277</c:v>
                </c:pt>
                <c:pt idx="646">
                  <c:v>578522</c:v>
                </c:pt>
                <c:pt idx="647">
                  <c:v>169312.5</c:v>
                </c:pt>
                <c:pt idx="648">
                  <c:v>10423.200000000001</c:v>
                </c:pt>
                <c:pt idx="649">
                  <c:v>634680</c:v>
                </c:pt>
                <c:pt idx="650">
                  <c:v>69402</c:v>
                </c:pt>
                <c:pt idx="651">
                  <c:v>654288</c:v>
                </c:pt>
                <c:pt idx="652">
                  <c:v>17476.060000000001</c:v>
                </c:pt>
                <c:pt idx="653">
                  <c:v>655578</c:v>
                </c:pt>
                <c:pt idx="654">
                  <c:v>69402</c:v>
                </c:pt>
                <c:pt idx="655">
                  <c:v>385968</c:v>
                </c:pt>
                <c:pt idx="656">
                  <c:v>260580</c:v>
                </c:pt>
                <c:pt idx="657">
                  <c:v>385581</c:v>
                </c:pt>
                <c:pt idx="658">
                  <c:v>229104</c:v>
                </c:pt>
                <c:pt idx="659">
                  <c:v>305730</c:v>
                </c:pt>
                <c:pt idx="660">
                  <c:v>25542</c:v>
                </c:pt>
                <c:pt idx="661">
                  <c:v>22484.7</c:v>
                </c:pt>
                <c:pt idx="662">
                  <c:v>30072.48</c:v>
                </c:pt>
                <c:pt idx="663">
                  <c:v>10420.619999999999</c:v>
                </c:pt>
                <c:pt idx="664">
                  <c:v>10396.540000000001</c:v>
                </c:pt>
                <c:pt idx="665">
                  <c:v>24123</c:v>
                </c:pt>
                <c:pt idx="666">
                  <c:v>124737.5</c:v>
                </c:pt>
                <c:pt idx="667">
                  <c:v>293993.75</c:v>
                </c:pt>
                <c:pt idx="668">
                  <c:v>115281.25</c:v>
                </c:pt>
                <c:pt idx="669">
                  <c:v>139230</c:v>
                </c:pt>
                <c:pt idx="670">
                  <c:v>19686</c:v>
                </c:pt>
                <c:pt idx="671">
                  <c:v>20578.5</c:v>
                </c:pt>
                <c:pt idx="672">
                  <c:v>15083.25</c:v>
                </c:pt>
                <c:pt idx="673">
                  <c:v>848172.5</c:v>
                </c:pt>
                <c:pt idx="674">
                  <c:v>32627.25</c:v>
                </c:pt>
                <c:pt idx="675">
                  <c:v>4539</c:v>
                </c:pt>
                <c:pt idx="676">
                  <c:v>115281.25</c:v>
                </c:pt>
                <c:pt idx="677">
                  <c:v>14981.25</c:v>
                </c:pt>
                <c:pt idx="678">
                  <c:v>597082.5</c:v>
                </c:pt>
                <c:pt idx="679">
                  <c:v>639922.5</c:v>
                </c:pt>
                <c:pt idx="680">
                  <c:v>9322.7999999999993</c:v>
                </c:pt>
                <c:pt idx="681">
                  <c:v>4981</c:v>
                </c:pt>
                <c:pt idx="682">
                  <c:v>5100</c:v>
                </c:pt>
                <c:pt idx="683">
                  <c:v>36031.5</c:v>
                </c:pt>
                <c:pt idx="684">
                  <c:v>70443.75</c:v>
                </c:pt>
                <c:pt idx="685">
                  <c:v>656370</c:v>
                </c:pt>
                <c:pt idx="686">
                  <c:v>259037.5</c:v>
                </c:pt>
                <c:pt idx="687">
                  <c:v>9322.7999999999993</c:v>
                </c:pt>
                <c:pt idx="688">
                  <c:v>14713.5</c:v>
                </c:pt>
                <c:pt idx="689">
                  <c:v>6273</c:v>
                </c:pt>
                <c:pt idx="690">
                  <c:v>4539</c:v>
                </c:pt>
                <c:pt idx="691">
                  <c:v>14981.25</c:v>
                </c:pt>
                <c:pt idx="692">
                  <c:v>313862.5</c:v>
                </c:pt>
                <c:pt idx="693">
                  <c:v>58650</c:v>
                </c:pt>
                <c:pt idx="694">
                  <c:v>4981</c:v>
                </c:pt>
                <c:pt idx="695">
                  <c:v>631125</c:v>
                </c:pt>
                <c:pt idx="696">
                  <c:v>139230</c:v>
                </c:pt>
                <c:pt idx="697">
                  <c:v>8139.6</c:v>
                </c:pt>
                <c:pt idx="698">
                  <c:v>4301.8500000000004</c:v>
                </c:pt>
                <c:pt idx="699">
                  <c:v>18421.2</c:v>
                </c:pt>
              </c:numCache>
            </c:numRef>
          </c:xVal>
          <c:yVal>
            <c:numRef>
              <c:f>'Data Clean '!$L$2:$L$701</c:f>
              <c:numCache>
                <c:formatCode>_("$"* #,##0.00_);_("$"* \(#,##0.00\);_("$"* "-"??_);_(@_)</c:formatCode>
                <c:ptCount val="700"/>
                <c:pt idx="0">
                  <c:v>16185</c:v>
                </c:pt>
                <c:pt idx="1">
                  <c:v>13210</c:v>
                </c:pt>
                <c:pt idx="2">
                  <c:v>10890</c:v>
                </c:pt>
                <c:pt idx="3">
                  <c:v>4440</c:v>
                </c:pt>
                <c:pt idx="4">
                  <c:v>12350</c:v>
                </c:pt>
                <c:pt idx="5">
                  <c:v>136170</c:v>
                </c:pt>
                <c:pt idx="6">
                  <c:v>4605</c:v>
                </c:pt>
                <c:pt idx="7">
                  <c:v>22662</c:v>
                </c:pt>
                <c:pt idx="8">
                  <c:v>18990</c:v>
                </c:pt>
                <c:pt idx="9">
                  <c:v>13905</c:v>
                </c:pt>
                <c:pt idx="10">
                  <c:v>12350</c:v>
                </c:pt>
                <c:pt idx="11">
                  <c:v>13327.5</c:v>
                </c:pt>
                <c:pt idx="12">
                  <c:v>47900</c:v>
                </c:pt>
                <c:pt idx="13">
                  <c:v>4292</c:v>
                </c:pt>
                <c:pt idx="14">
                  <c:v>1725</c:v>
                </c:pt>
                <c:pt idx="15">
                  <c:v>3075</c:v>
                </c:pt>
                <c:pt idx="16">
                  <c:v>2920</c:v>
                </c:pt>
                <c:pt idx="17">
                  <c:v>4870</c:v>
                </c:pt>
                <c:pt idx="18">
                  <c:v>22662</c:v>
                </c:pt>
                <c:pt idx="19">
                  <c:v>90540</c:v>
                </c:pt>
                <c:pt idx="20">
                  <c:v>3303</c:v>
                </c:pt>
                <c:pt idx="21">
                  <c:v>1766</c:v>
                </c:pt>
                <c:pt idx="22">
                  <c:v>2745</c:v>
                </c:pt>
                <c:pt idx="23">
                  <c:v>39400</c:v>
                </c:pt>
                <c:pt idx="24">
                  <c:v>12360</c:v>
                </c:pt>
                <c:pt idx="25">
                  <c:v>2286</c:v>
                </c:pt>
                <c:pt idx="26">
                  <c:v>155250</c:v>
                </c:pt>
                <c:pt idx="27">
                  <c:v>8208</c:v>
                </c:pt>
                <c:pt idx="28">
                  <c:v>10760</c:v>
                </c:pt>
                <c:pt idx="29">
                  <c:v>18170</c:v>
                </c:pt>
                <c:pt idx="30">
                  <c:v>136170</c:v>
                </c:pt>
                <c:pt idx="31">
                  <c:v>2986</c:v>
                </c:pt>
                <c:pt idx="32">
                  <c:v>9020</c:v>
                </c:pt>
                <c:pt idx="33">
                  <c:v>19449</c:v>
                </c:pt>
                <c:pt idx="34">
                  <c:v>90540</c:v>
                </c:pt>
                <c:pt idx="35">
                  <c:v>13905</c:v>
                </c:pt>
                <c:pt idx="36">
                  <c:v>14105</c:v>
                </c:pt>
                <c:pt idx="37">
                  <c:v>1725</c:v>
                </c:pt>
                <c:pt idx="38">
                  <c:v>100050</c:v>
                </c:pt>
                <c:pt idx="39">
                  <c:v>25542</c:v>
                </c:pt>
                <c:pt idx="40">
                  <c:v>10890</c:v>
                </c:pt>
                <c:pt idx="41">
                  <c:v>4440</c:v>
                </c:pt>
                <c:pt idx="42">
                  <c:v>137430</c:v>
                </c:pt>
                <c:pt idx="43">
                  <c:v>107550</c:v>
                </c:pt>
                <c:pt idx="44">
                  <c:v>18170</c:v>
                </c:pt>
                <c:pt idx="45">
                  <c:v>247500</c:v>
                </c:pt>
                <c:pt idx="46">
                  <c:v>17577</c:v>
                </c:pt>
                <c:pt idx="47">
                  <c:v>21097.5</c:v>
                </c:pt>
                <c:pt idx="48">
                  <c:v>18990</c:v>
                </c:pt>
                <c:pt idx="49">
                  <c:v>3372</c:v>
                </c:pt>
                <c:pt idx="50">
                  <c:v>19269</c:v>
                </c:pt>
                <c:pt idx="51">
                  <c:v>2286</c:v>
                </c:pt>
                <c:pt idx="52">
                  <c:v>3075</c:v>
                </c:pt>
                <c:pt idx="53">
                  <c:v>7613.8500000000022</c:v>
                </c:pt>
                <c:pt idx="54">
                  <c:v>11135.599999999999</c:v>
                </c:pt>
                <c:pt idx="55">
                  <c:v>1987.8999999999996</c:v>
                </c:pt>
                <c:pt idx="56">
                  <c:v>1233.2700000000004</c:v>
                </c:pt>
                <c:pt idx="57">
                  <c:v>2559.1800000000003</c:v>
                </c:pt>
                <c:pt idx="58">
                  <c:v>16499.04</c:v>
                </c:pt>
                <c:pt idx="59">
                  <c:v>104665</c:v>
                </c:pt>
                <c:pt idx="60">
                  <c:v>4880.9699999999993</c:v>
                </c:pt>
                <c:pt idx="61">
                  <c:v>12831.599999999999</c:v>
                </c:pt>
                <c:pt idx="62">
                  <c:v>1237.5</c:v>
                </c:pt>
                <c:pt idx="63">
                  <c:v>23718.48</c:v>
                </c:pt>
                <c:pt idx="64">
                  <c:v>6802.08</c:v>
                </c:pt>
                <c:pt idx="65">
                  <c:v>23218</c:v>
                </c:pt>
                <c:pt idx="66">
                  <c:v>120840.5</c:v>
                </c:pt>
                <c:pt idx="67">
                  <c:v>186407.5</c:v>
                </c:pt>
                <c:pt idx="68">
                  <c:v>10737.900000000001</c:v>
                </c:pt>
                <c:pt idx="69">
                  <c:v>108147</c:v>
                </c:pt>
                <c:pt idx="70">
                  <c:v>13479.899999999998</c:v>
                </c:pt>
                <c:pt idx="71">
                  <c:v>3531.8999999999996</c:v>
                </c:pt>
                <c:pt idx="72">
                  <c:v>117406</c:v>
                </c:pt>
                <c:pt idx="73">
                  <c:v>2486.25</c:v>
                </c:pt>
                <c:pt idx="74">
                  <c:v>7342.9000000000015</c:v>
                </c:pt>
                <c:pt idx="75">
                  <c:v>8670.5249999999978</c:v>
                </c:pt>
                <c:pt idx="76">
                  <c:v>2726.25</c:v>
                </c:pt>
                <c:pt idx="77">
                  <c:v>2951.25</c:v>
                </c:pt>
                <c:pt idx="78">
                  <c:v>6836.25</c:v>
                </c:pt>
                <c:pt idx="79">
                  <c:v>3622.9500000000007</c:v>
                </c:pt>
                <c:pt idx="80">
                  <c:v>6802.08</c:v>
                </c:pt>
                <c:pt idx="81">
                  <c:v>136535</c:v>
                </c:pt>
                <c:pt idx="82">
                  <c:v>186407.5</c:v>
                </c:pt>
                <c:pt idx="83">
                  <c:v>37867.200000000004</c:v>
                </c:pt>
                <c:pt idx="84">
                  <c:v>698.65999999999985</c:v>
                </c:pt>
                <c:pt idx="85">
                  <c:v>3461.25</c:v>
                </c:pt>
                <c:pt idx="86">
                  <c:v>2486.25</c:v>
                </c:pt>
                <c:pt idx="87">
                  <c:v>4037.5599999999995</c:v>
                </c:pt>
                <c:pt idx="88">
                  <c:v>507.58999999999992</c:v>
                </c:pt>
                <c:pt idx="89">
                  <c:v>81612.75</c:v>
                </c:pt>
                <c:pt idx="90">
                  <c:v>2726.25</c:v>
                </c:pt>
                <c:pt idx="91">
                  <c:v>2951.25</c:v>
                </c:pt>
                <c:pt idx="92">
                  <c:v>46342</c:v>
                </c:pt>
                <c:pt idx="93">
                  <c:v>23218</c:v>
                </c:pt>
                <c:pt idx="94">
                  <c:v>120840.5</c:v>
                </c:pt>
                <c:pt idx="95">
                  <c:v>6540</c:v>
                </c:pt>
                <c:pt idx="96">
                  <c:v>17662.32</c:v>
                </c:pt>
                <c:pt idx="97">
                  <c:v>1556.8500000000004</c:v>
                </c:pt>
                <c:pt idx="98">
                  <c:v>1856.25</c:v>
                </c:pt>
                <c:pt idx="99">
                  <c:v>11344.2</c:v>
                </c:pt>
                <c:pt idx="100">
                  <c:v>9416</c:v>
                </c:pt>
                <c:pt idx="101">
                  <c:v>3989.7000000000007</c:v>
                </c:pt>
                <c:pt idx="102">
                  <c:v>236716</c:v>
                </c:pt>
                <c:pt idx="103">
                  <c:v>10003.92</c:v>
                </c:pt>
                <c:pt idx="104">
                  <c:v>15033.599999999999</c:v>
                </c:pt>
                <c:pt idx="105">
                  <c:v>6044.4</c:v>
                </c:pt>
                <c:pt idx="106">
                  <c:v>4150</c:v>
                </c:pt>
                <c:pt idx="107">
                  <c:v>11106.099999999999</c:v>
                </c:pt>
                <c:pt idx="108">
                  <c:v>40392</c:v>
                </c:pt>
                <c:pt idx="109">
                  <c:v>76032</c:v>
                </c:pt>
                <c:pt idx="110">
                  <c:v>10003.92</c:v>
                </c:pt>
                <c:pt idx="111">
                  <c:v>1655</c:v>
                </c:pt>
                <c:pt idx="112">
                  <c:v>11344.2</c:v>
                </c:pt>
                <c:pt idx="113">
                  <c:v>2022.5</c:v>
                </c:pt>
                <c:pt idx="114">
                  <c:v>5362.5</c:v>
                </c:pt>
                <c:pt idx="115">
                  <c:v>15636.599999999999</c:v>
                </c:pt>
                <c:pt idx="116">
                  <c:v>84304</c:v>
                </c:pt>
                <c:pt idx="117">
                  <c:v>236716</c:v>
                </c:pt>
                <c:pt idx="118">
                  <c:v>6822.5</c:v>
                </c:pt>
                <c:pt idx="119">
                  <c:v>9047.5</c:v>
                </c:pt>
                <c:pt idx="120">
                  <c:v>3744.1800000000003</c:v>
                </c:pt>
                <c:pt idx="121">
                  <c:v>9241.7999999999993</c:v>
                </c:pt>
                <c:pt idx="122">
                  <c:v>9495.84</c:v>
                </c:pt>
                <c:pt idx="123">
                  <c:v>15033.599999999999</c:v>
                </c:pt>
                <c:pt idx="124">
                  <c:v>246178</c:v>
                </c:pt>
                <c:pt idx="125">
                  <c:v>238791</c:v>
                </c:pt>
                <c:pt idx="126">
                  <c:v>2022.5</c:v>
                </c:pt>
                <c:pt idx="127">
                  <c:v>5362.5</c:v>
                </c:pt>
                <c:pt idx="128">
                  <c:v>9241.7999999999993</c:v>
                </c:pt>
                <c:pt idx="129">
                  <c:v>5222.3999999999996</c:v>
                </c:pt>
                <c:pt idx="130">
                  <c:v>9495.84</c:v>
                </c:pt>
                <c:pt idx="131">
                  <c:v>1655</c:v>
                </c:pt>
                <c:pt idx="132">
                  <c:v>9416</c:v>
                </c:pt>
                <c:pt idx="133">
                  <c:v>238791</c:v>
                </c:pt>
                <c:pt idx="134">
                  <c:v>6822.5</c:v>
                </c:pt>
                <c:pt idx="135">
                  <c:v>22078</c:v>
                </c:pt>
                <c:pt idx="136">
                  <c:v>161020</c:v>
                </c:pt>
                <c:pt idx="137">
                  <c:v>11396</c:v>
                </c:pt>
                <c:pt idx="138">
                  <c:v>48444</c:v>
                </c:pt>
                <c:pt idx="139">
                  <c:v>5690</c:v>
                </c:pt>
                <c:pt idx="140">
                  <c:v>246178</c:v>
                </c:pt>
                <c:pt idx="141">
                  <c:v>11865.599999999999</c:v>
                </c:pt>
                <c:pt idx="142">
                  <c:v>9033.5999999999985</c:v>
                </c:pt>
                <c:pt idx="143">
                  <c:v>84304</c:v>
                </c:pt>
                <c:pt idx="144">
                  <c:v>5304.375</c:v>
                </c:pt>
                <c:pt idx="145">
                  <c:v>24252</c:v>
                </c:pt>
                <c:pt idx="146">
                  <c:v>28249</c:v>
                </c:pt>
                <c:pt idx="147">
                  <c:v>16822.080000000002</c:v>
                </c:pt>
                <c:pt idx="148">
                  <c:v>7845.1200000000008</c:v>
                </c:pt>
                <c:pt idx="149">
                  <c:v>3504.8199999999997</c:v>
                </c:pt>
                <c:pt idx="150">
                  <c:v>16424.64</c:v>
                </c:pt>
                <c:pt idx="151">
                  <c:v>973.76000000000022</c:v>
                </c:pt>
                <c:pt idx="152">
                  <c:v>142861.5</c:v>
                </c:pt>
                <c:pt idx="153">
                  <c:v>1608.75</c:v>
                </c:pt>
                <c:pt idx="154">
                  <c:v>2132.5</c:v>
                </c:pt>
                <c:pt idx="155">
                  <c:v>99814.5</c:v>
                </c:pt>
                <c:pt idx="156">
                  <c:v>2217.5</c:v>
                </c:pt>
                <c:pt idx="157">
                  <c:v>16424.64</c:v>
                </c:pt>
                <c:pt idx="158">
                  <c:v>28249</c:v>
                </c:pt>
                <c:pt idx="159">
                  <c:v>1962.5</c:v>
                </c:pt>
                <c:pt idx="160">
                  <c:v>11832.48</c:v>
                </c:pt>
                <c:pt idx="161">
                  <c:v>2511.25</c:v>
                </c:pt>
                <c:pt idx="162">
                  <c:v>8849.75</c:v>
                </c:pt>
                <c:pt idx="163">
                  <c:v>1608.75</c:v>
                </c:pt>
                <c:pt idx="164">
                  <c:v>2132.5</c:v>
                </c:pt>
                <c:pt idx="165">
                  <c:v>2511.25</c:v>
                </c:pt>
                <c:pt idx="166">
                  <c:v>116604</c:v>
                </c:pt>
                <c:pt idx="167">
                  <c:v>16554.240000000002</c:v>
                </c:pt>
                <c:pt idx="168">
                  <c:v>1962.5</c:v>
                </c:pt>
                <c:pt idx="169">
                  <c:v>76834</c:v>
                </c:pt>
                <c:pt idx="170">
                  <c:v>130539</c:v>
                </c:pt>
                <c:pt idx="171">
                  <c:v>8849.75</c:v>
                </c:pt>
                <c:pt idx="172">
                  <c:v>7811.4</c:v>
                </c:pt>
                <c:pt idx="173">
                  <c:v>3150.3999999999996</c:v>
                </c:pt>
                <c:pt idx="174">
                  <c:v>36194.700000000004</c:v>
                </c:pt>
                <c:pt idx="175">
                  <c:v>21418.560000000001</c:v>
                </c:pt>
                <c:pt idx="176">
                  <c:v>8936.4000000000015</c:v>
                </c:pt>
                <c:pt idx="177">
                  <c:v>8936.4000000000015</c:v>
                </c:pt>
                <c:pt idx="178">
                  <c:v>9948.4000000000015</c:v>
                </c:pt>
                <c:pt idx="179">
                  <c:v>6771.2000000000007</c:v>
                </c:pt>
                <c:pt idx="180">
                  <c:v>4903.7200000000012</c:v>
                </c:pt>
                <c:pt idx="181">
                  <c:v>76798</c:v>
                </c:pt>
                <c:pt idx="182">
                  <c:v>20824</c:v>
                </c:pt>
                <c:pt idx="183">
                  <c:v>8654.7999999999993</c:v>
                </c:pt>
                <c:pt idx="184">
                  <c:v>70642</c:v>
                </c:pt>
                <c:pt idx="185">
                  <c:v>4903.7200000000012</c:v>
                </c:pt>
                <c:pt idx="186">
                  <c:v>76798</c:v>
                </c:pt>
                <c:pt idx="187">
                  <c:v>0</c:v>
                </c:pt>
                <c:pt idx="188">
                  <c:v>7311.7199999999993</c:v>
                </c:pt>
                <c:pt idx="189">
                  <c:v>0</c:v>
                </c:pt>
                <c:pt idx="190">
                  <c:v>53751</c:v>
                </c:pt>
                <c:pt idx="191">
                  <c:v>110884</c:v>
                </c:pt>
                <c:pt idx="192">
                  <c:v>262200</c:v>
                </c:pt>
                <c:pt idx="193">
                  <c:v>0</c:v>
                </c:pt>
                <c:pt idx="194">
                  <c:v>959.19999999999982</c:v>
                </c:pt>
                <c:pt idx="195">
                  <c:v>19080.800000000003</c:v>
                </c:pt>
                <c:pt idx="196">
                  <c:v>9715.2000000000007</c:v>
                </c:pt>
                <c:pt idx="197">
                  <c:v>2952.3999999999996</c:v>
                </c:pt>
                <c:pt idx="198">
                  <c:v>6661.5999999999985</c:v>
                </c:pt>
                <c:pt idx="199">
                  <c:v>20824</c:v>
                </c:pt>
                <c:pt idx="200">
                  <c:v>0</c:v>
                </c:pt>
                <c:pt idx="201">
                  <c:v>12481.8</c:v>
                </c:pt>
                <c:pt idx="202">
                  <c:v>24343.199999999997</c:v>
                </c:pt>
                <c:pt idx="203">
                  <c:v>165452</c:v>
                </c:pt>
                <c:pt idx="204">
                  <c:v>7378.32</c:v>
                </c:pt>
                <c:pt idx="205">
                  <c:v>26524</c:v>
                </c:pt>
                <c:pt idx="206">
                  <c:v>165452</c:v>
                </c:pt>
                <c:pt idx="207">
                  <c:v>6661.5999999999985</c:v>
                </c:pt>
                <c:pt idx="208">
                  <c:v>141740</c:v>
                </c:pt>
                <c:pt idx="209">
                  <c:v>0</c:v>
                </c:pt>
                <c:pt idx="210">
                  <c:v>144932</c:v>
                </c:pt>
                <c:pt idx="211">
                  <c:v>2952.3999999999996</c:v>
                </c:pt>
                <c:pt idx="212">
                  <c:v>135128</c:v>
                </c:pt>
                <c:pt idx="213">
                  <c:v>1912.3500000000004</c:v>
                </c:pt>
                <c:pt idx="214">
                  <c:v>2263.7999999999993</c:v>
                </c:pt>
                <c:pt idx="215">
                  <c:v>3875.8500000000004</c:v>
                </c:pt>
                <c:pt idx="216">
                  <c:v>4436.8499999999985</c:v>
                </c:pt>
                <c:pt idx="217">
                  <c:v>20420.400000000001</c:v>
                </c:pt>
                <c:pt idx="218">
                  <c:v>20420.400000000001</c:v>
                </c:pt>
                <c:pt idx="219">
                  <c:v>4436.8499999999985</c:v>
                </c:pt>
                <c:pt idx="220">
                  <c:v>2776.9500000000007</c:v>
                </c:pt>
                <c:pt idx="221">
                  <c:v>9433.2000000000007</c:v>
                </c:pt>
                <c:pt idx="222">
                  <c:v>1912.3500000000004</c:v>
                </c:pt>
                <c:pt idx="223">
                  <c:v>15666</c:v>
                </c:pt>
                <c:pt idx="224">
                  <c:v>9374.4</c:v>
                </c:pt>
                <c:pt idx="225">
                  <c:v>14067</c:v>
                </c:pt>
                <c:pt idx="226">
                  <c:v>34685</c:v>
                </c:pt>
                <c:pt idx="227">
                  <c:v>1676.3999999999996</c:v>
                </c:pt>
                <c:pt idx="228">
                  <c:v>11861.75</c:v>
                </c:pt>
                <c:pt idx="229">
                  <c:v>940.5</c:v>
                </c:pt>
                <c:pt idx="230">
                  <c:v>4103.5499999999993</c:v>
                </c:pt>
                <c:pt idx="231">
                  <c:v>100376.25</c:v>
                </c:pt>
                <c:pt idx="232">
                  <c:v>-4533.75</c:v>
                </c:pt>
                <c:pt idx="233">
                  <c:v>52200</c:v>
                </c:pt>
                <c:pt idx="234">
                  <c:v>19672.8</c:v>
                </c:pt>
                <c:pt idx="235">
                  <c:v>38500</c:v>
                </c:pt>
                <c:pt idx="236">
                  <c:v>11727</c:v>
                </c:pt>
                <c:pt idx="237">
                  <c:v>-3740</c:v>
                </c:pt>
                <c:pt idx="238">
                  <c:v>-2981.25</c:v>
                </c:pt>
                <c:pt idx="239">
                  <c:v>56245</c:v>
                </c:pt>
                <c:pt idx="240">
                  <c:v>3839.5499999999993</c:v>
                </c:pt>
                <c:pt idx="241">
                  <c:v>34685</c:v>
                </c:pt>
                <c:pt idx="242">
                  <c:v>43645</c:v>
                </c:pt>
                <c:pt idx="243">
                  <c:v>11135</c:v>
                </c:pt>
                <c:pt idx="244">
                  <c:v>89030</c:v>
                </c:pt>
                <c:pt idx="245">
                  <c:v>12501</c:v>
                </c:pt>
                <c:pt idx="246">
                  <c:v>-1076.25</c:v>
                </c:pt>
                <c:pt idx="247">
                  <c:v>-880</c:v>
                </c:pt>
                <c:pt idx="248">
                  <c:v>16218</c:v>
                </c:pt>
                <c:pt idx="249">
                  <c:v>23967</c:v>
                </c:pt>
                <c:pt idx="250">
                  <c:v>3524.3999999999996</c:v>
                </c:pt>
                <c:pt idx="251">
                  <c:v>8993</c:v>
                </c:pt>
                <c:pt idx="252">
                  <c:v>2358.75</c:v>
                </c:pt>
                <c:pt idx="253">
                  <c:v>12159.25</c:v>
                </c:pt>
                <c:pt idx="254">
                  <c:v>-1008.75</c:v>
                </c:pt>
                <c:pt idx="255">
                  <c:v>43645</c:v>
                </c:pt>
                <c:pt idx="256">
                  <c:v>25488</c:v>
                </c:pt>
                <c:pt idx="257">
                  <c:v>14211</c:v>
                </c:pt>
                <c:pt idx="258">
                  <c:v>-1076.25</c:v>
                </c:pt>
                <c:pt idx="259">
                  <c:v>-880</c:v>
                </c:pt>
                <c:pt idx="260">
                  <c:v>9297</c:v>
                </c:pt>
                <c:pt idx="261">
                  <c:v>43750</c:v>
                </c:pt>
                <c:pt idx="262">
                  <c:v>12501</c:v>
                </c:pt>
                <c:pt idx="263">
                  <c:v>11385</c:v>
                </c:pt>
                <c:pt idx="264">
                  <c:v>20673</c:v>
                </c:pt>
                <c:pt idx="265">
                  <c:v>23967</c:v>
                </c:pt>
                <c:pt idx="266">
                  <c:v>940.5</c:v>
                </c:pt>
                <c:pt idx="267">
                  <c:v>4103.5499999999993</c:v>
                </c:pt>
                <c:pt idx="268">
                  <c:v>97875</c:v>
                </c:pt>
                <c:pt idx="269">
                  <c:v>40020</c:v>
                </c:pt>
                <c:pt idx="270">
                  <c:v>89030</c:v>
                </c:pt>
                <c:pt idx="271">
                  <c:v>43750</c:v>
                </c:pt>
                <c:pt idx="272">
                  <c:v>15584.100000000002</c:v>
                </c:pt>
                <c:pt idx="273">
                  <c:v>9834</c:v>
                </c:pt>
                <c:pt idx="274">
                  <c:v>11660.400000000001</c:v>
                </c:pt>
                <c:pt idx="275">
                  <c:v>4653.3599999999997</c:v>
                </c:pt>
                <c:pt idx="276">
                  <c:v>19035.72</c:v>
                </c:pt>
                <c:pt idx="277">
                  <c:v>8323</c:v>
                </c:pt>
                <c:pt idx="278">
                  <c:v>415.53999999999996</c:v>
                </c:pt>
                <c:pt idx="279">
                  <c:v>-2217.5</c:v>
                </c:pt>
                <c:pt idx="280">
                  <c:v>67620</c:v>
                </c:pt>
                <c:pt idx="281">
                  <c:v>100740</c:v>
                </c:pt>
                <c:pt idx="282">
                  <c:v>2216.7399999999998</c:v>
                </c:pt>
                <c:pt idx="283">
                  <c:v>22546.44</c:v>
                </c:pt>
                <c:pt idx="284">
                  <c:v>103224</c:v>
                </c:pt>
                <c:pt idx="285">
                  <c:v>19035.72</c:v>
                </c:pt>
                <c:pt idx="286">
                  <c:v>50163</c:v>
                </c:pt>
                <c:pt idx="287">
                  <c:v>-2380</c:v>
                </c:pt>
                <c:pt idx="288">
                  <c:v>-6887.5</c:v>
                </c:pt>
                <c:pt idx="289">
                  <c:v>6273</c:v>
                </c:pt>
                <c:pt idx="290">
                  <c:v>103224</c:v>
                </c:pt>
                <c:pt idx="291">
                  <c:v>2366.84</c:v>
                </c:pt>
                <c:pt idx="292">
                  <c:v>39072</c:v>
                </c:pt>
                <c:pt idx="293">
                  <c:v>143244</c:v>
                </c:pt>
                <c:pt idx="294">
                  <c:v>11660.400000000001</c:v>
                </c:pt>
                <c:pt idx="295">
                  <c:v>2366.84</c:v>
                </c:pt>
                <c:pt idx="296">
                  <c:v>39072</c:v>
                </c:pt>
                <c:pt idx="297">
                  <c:v>9882.4000000000015</c:v>
                </c:pt>
                <c:pt idx="298">
                  <c:v>77952</c:v>
                </c:pt>
                <c:pt idx="299">
                  <c:v>-4968.75</c:v>
                </c:pt>
                <c:pt idx="300">
                  <c:v>115851</c:v>
                </c:pt>
                <c:pt idx="301">
                  <c:v>50163</c:v>
                </c:pt>
                <c:pt idx="302">
                  <c:v>2216.7399999999998</c:v>
                </c:pt>
                <c:pt idx="303">
                  <c:v>143244</c:v>
                </c:pt>
                <c:pt idx="304">
                  <c:v>15461.599999999999</c:v>
                </c:pt>
                <c:pt idx="305">
                  <c:v>9011.7999999999993</c:v>
                </c:pt>
                <c:pt idx="306">
                  <c:v>7146.2999999999993</c:v>
                </c:pt>
                <c:pt idx="307">
                  <c:v>4727.2999999999993</c:v>
                </c:pt>
                <c:pt idx="308">
                  <c:v>15461.599999999999</c:v>
                </c:pt>
                <c:pt idx="309">
                  <c:v>8808.7999999999993</c:v>
                </c:pt>
                <c:pt idx="310">
                  <c:v>2106.1399999999994</c:v>
                </c:pt>
                <c:pt idx="311">
                  <c:v>4727.2999999999993</c:v>
                </c:pt>
                <c:pt idx="312">
                  <c:v>5932.32</c:v>
                </c:pt>
                <c:pt idx="313">
                  <c:v>15373.439999999999</c:v>
                </c:pt>
                <c:pt idx="314">
                  <c:v>15772.400000000001</c:v>
                </c:pt>
                <c:pt idx="315">
                  <c:v>19094.400000000001</c:v>
                </c:pt>
                <c:pt idx="316">
                  <c:v>19110.72</c:v>
                </c:pt>
                <c:pt idx="317">
                  <c:v>1556.8100000000004</c:v>
                </c:pt>
                <c:pt idx="318">
                  <c:v>4984.9000000000015</c:v>
                </c:pt>
                <c:pt idx="319">
                  <c:v>1713.8500000000004</c:v>
                </c:pt>
                <c:pt idx="320">
                  <c:v>825.97000000000025</c:v>
                </c:pt>
                <c:pt idx="321">
                  <c:v>2388.8199999999997</c:v>
                </c:pt>
                <c:pt idx="322">
                  <c:v>14186.16</c:v>
                </c:pt>
                <c:pt idx="323">
                  <c:v>18074.400000000001</c:v>
                </c:pt>
                <c:pt idx="324">
                  <c:v>2388.8199999999997</c:v>
                </c:pt>
                <c:pt idx="325">
                  <c:v>1713.8500000000004</c:v>
                </c:pt>
                <c:pt idx="326">
                  <c:v>115345.5</c:v>
                </c:pt>
                <c:pt idx="327">
                  <c:v>12992</c:v>
                </c:pt>
                <c:pt idx="328">
                  <c:v>63249</c:v>
                </c:pt>
                <c:pt idx="329">
                  <c:v>16993.599999999999</c:v>
                </c:pt>
                <c:pt idx="330">
                  <c:v>63249</c:v>
                </c:pt>
                <c:pt idx="331">
                  <c:v>-9375</c:v>
                </c:pt>
                <c:pt idx="332">
                  <c:v>49358</c:v>
                </c:pt>
                <c:pt idx="333">
                  <c:v>12992</c:v>
                </c:pt>
                <c:pt idx="334">
                  <c:v>-13173.75</c:v>
                </c:pt>
                <c:pt idx="335">
                  <c:v>8298.9500000000007</c:v>
                </c:pt>
                <c:pt idx="336">
                  <c:v>11577.449999999997</c:v>
                </c:pt>
                <c:pt idx="337">
                  <c:v>13201</c:v>
                </c:pt>
                <c:pt idx="338">
                  <c:v>32567</c:v>
                </c:pt>
                <c:pt idx="339">
                  <c:v>40716</c:v>
                </c:pt>
                <c:pt idx="340">
                  <c:v>22546.080000000002</c:v>
                </c:pt>
                <c:pt idx="341">
                  <c:v>3208.75</c:v>
                </c:pt>
                <c:pt idx="342">
                  <c:v>48111</c:v>
                </c:pt>
                <c:pt idx="343">
                  <c:v>5237.3999999999996</c:v>
                </c:pt>
                <c:pt idx="344">
                  <c:v>-7826.25</c:v>
                </c:pt>
                <c:pt idx="345">
                  <c:v>16993.599999999999</c:v>
                </c:pt>
                <c:pt idx="346">
                  <c:v>12220.599999999999</c:v>
                </c:pt>
                <c:pt idx="347">
                  <c:v>39788</c:v>
                </c:pt>
                <c:pt idx="348">
                  <c:v>5056.7999999999993</c:v>
                </c:pt>
                <c:pt idx="349">
                  <c:v>26475.120000000003</c:v>
                </c:pt>
                <c:pt idx="350">
                  <c:v>27811</c:v>
                </c:pt>
                <c:pt idx="351">
                  <c:v>79663</c:v>
                </c:pt>
                <c:pt idx="352">
                  <c:v>-6168.75</c:v>
                </c:pt>
                <c:pt idx="353">
                  <c:v>188378</c:v>
                </c:pt>
                <c:pt idx="354">
                  <c:v>-3727.5</c:v>
                </c:pt>
                <c:pt idx="355">
                  <c:v>9614.7999999999993</c:v>
                </c:pt>
                <c:pt idx="356">
                  <c:v>39788</c:v>
                </c:pt>
                <c:pt idx="357">
                  <c:v>702.72000000000025</c:v>
                </c:pt>
                <c:pt idx="358">
                  <c:v>10768.8</c:v>
                </c:pt>
                <c:pt idx="359">
                  <c:v>370.07999999999993</c:v>
                </c:pt>
                <c:pt idx="360">
                  <c:v>10768.8</c:v>
                </c:pt>
                <c:pt idx="361">
                  <c:v>-7700</c:v>
                </c:pt>
                <c:pt idx="362">
                  <c:v>1862</c:v>
                </c:pt>
                <c:pt idx="363">
                  <c:v>84444</c:v>
                </c:pt>
                <c:pt idx="364">
                  <c:v>9503.8000000000029</c:v>
                </c:pt>
                <c:pt idx="365">
                  <c:v>5947.2000000000007</c:v>
                </c:pt>
                <c:pt idx="366">
                  <c:v>5418</c:v>
                </c:pt>
                <c:pt idx="367">
                  <c:v>40612</c:v>
                </c:pt>
                <c:pt idx="368">
                  <c:v>33358</c:v>
                </c:pt>
                <c:pt idx="369">
                  <c:v>2701.7999999999993</c:v>
                </c:pt>
                <c:pt idx="370">
                  <c:v>-5570</c:v>
                </c:pt>
                <c:pt idx="371">
                  <c:v>1812.96</c:v>
                </c:pt>
                <c:pt idx="372">
                  <c:v>1576.8000000000002</c:v>
                </c:pt>
                <c:pt idx="373">
                  <c:v>11474.400000000001</c:v>
                </c:pt>
                <c:pt idx="374">
                  <c:v>63960</c:v>
                </c:pt>
                <c:pt idx="375">
                  <c:v>976.31999999999971</c:v>
                </c:pt>
                <c:pt idx="376">
                  <c:v>2301.1200000000008</c:v>
                </c:pt>
                <c:pt idx="377">
                  <c:v>3468.9599999999991</c:v>
                </c:pt>
                <c:pt idx="378">
                  <c:v>16245.599999999999</c:v>
                </c:pt>
                <c:pt idx="379">
                  <c:v>25141.199999999997</c:v>
                </c:pt>
                <c:pt idx="380">
                  <c:v>133052</c:v>
                </c:pt>
                <c:pt idx="381">
                  <c:v>2802.24</c:v>
                </c:pt>
                <c:pt idx="382">
                  <c:v>84444</c:v>
                </c:pt>
                <c:pt idx="383">
                  <c:v>4807.92</c:v>
                </c:pt>
                <c:pt idx="384">
                  <c:v>4186.0800000000017</c:v>
                </c:pt>
                <c:pt idx="385">
                  <c:v>3366.7199999999993</c:v>
                </c:pt>
                <c:pt idx="386">
                  <c:v>10036</c:v>
                </c:pt>
                <c:pt idx="387">
                  <c:v>16510</c:v>
                </c:pt>
                <c:pt idx="388">
                  <c:v>35619</c:v>
                </c:pt>
                <c:pt idx="389">
                  <c:v>3366.7199999999993</c:v>
                </c:pt>
                <c:pt idx="390">
                  <c:v>23622</c:v>
                </c:pt>
                <c:pt idx="391">
                  <c:v>26164</c:v>
                </c:pt>
                <c:pt idx="392">
                  <c:v>55484</c:v>
                </c:pt>
                <c:pt idx="393">
                  <c:v>21008</c:v>
                </c:pt>
                <c:pt idx="394">
                  <c:v>5947.2000000000007</c:v>
                </c:pt>
                <c:pt idx="395">
                  <c:v>4186.0800000000017</c:v>
                </c:pt>
                <c:pt idx="396">
                  <c:v>11474.400000000001</c:v>
                </c:pt>
                <c:pt idx="397">
                  <c:v>63960</c:v>
                </c:pt>
                <c:pt idx="398">
                  <c:v>12768</c:v>
                </c:pt>
                <c:pt idx="399">
                  <c:v>2701.7999999999993</c:v>
                </c:pt>
                <c:pt idx="400">
                  <c:v>11055</c:v>
                </c:pt>
                <c:pt idx="401">
                  <c:v>16510</c:v>
                </c:pt>
                <c:pt idx="402">
                  <c:v>3666.5999999999995</c:v>
                </c:pt>
                <c:pt idx="403">
                  <c:v>25162</c:v>
                </c:pt>
                <c:pt idx="404">
                  <c:v>2906.64</c:v>
                </c:pt>
                <c:pt idx="405">
                  <c:v>87457.5</c:v>
                </c:pt>
                <c:pt idx="406">
                  <c:v>97461</c:v>
                </c:pt>
                <c:pt idx="407">
                  <c:v>7406</c:v>
                </c:pt>
                <c:pt idx="408">
                  <c:v>18382.32</c:v>
                </c:pt>
                <c:pt idx="409">
                  <c:v>-11606.25</c:v>
                </c:pt>
                <c:pt idx="410">
                  <c:v>2207.0699999999997</c:v>
                </c:pt>
                <c:pt idx="411">
                  <c:v>-17481.25</c:v>
                </c:pt>
                <c:pt idx="412">
                  <c:v>7682</c:v>
                </c:pt>
                <c:pt idx="413">
                  <c:v>58995</c:v>
                </c:pt>
                <c:pt idx="414">
                  <c:v>141394.5</c:v>
                </c:pt>
                <c:pt idx="415">
                  <c:v>13413.75</c:v>
                </c:pt>
                <c:pt idx="416">
                  <c:v>25162</c:v>
                </c:pt>
                <c:pt idx="417">
                  <c:v>4478.5499999999993</c:v>
                </c:pt>
                <c:pt idx="418">
                  <c:v>2906.64</c:v>
                </c:pt>
                <c:pt idx="419">
                  <c:v>30452</c:v>
                </c:pt>
                <c:pt idx="420">
                  <c:v>14058</c:v>
                </c:pt>
                <c:pt idx="421">
                  <c:v>-17481.25</c:v>
                </c:pt>
                <c:pt idx="422">
                  <c:v>894.25</c:v>
                </c:pt>
                <c:pt idx="423">
                  <c:v>87250.5</c:v>
                </c:pt>
                <c:pt idx="424">
                  <c:v>76459.5</c:v>
                </c:pt>
                <c:pt idx="425">
                  <c:v>-3543.75</c:v>
                </c:pt>
                <c:pt idx="426">
                  <c:v>-13187.5</c:v>
                </c:pt>
                <c:pt idx="427">
                  <c:v>74236.5</c:v>
                </c:pt>
                <c:pt idx="428">
                  <c:v>15491.52</c:v>
                </c:pt>
                <c:pt idx="429">
                  <c:v>61157</c:v>
                </c:pt>
                <c:pt idx="430">
                  <c:v>79062.75</c:v>
                </c:pt>
                <c:pt idx="431">
                  <c:v>6969.6</c:v>
                </c:pt>
                <c:pt idx="432">
                  <c:v>42941</c:v>
                </c:pt>
                <c:pt idx="433">
                  <c:v>17693.28</c:v>
                </c:pt>
                <c:pt idx="434">
                  <c:v>4478.5499999999993</c:v>
                </c:pt>
                <c:pt idx="435">
                  <c:v>-5481.25</c:v>
                </c:pt>
                <c:pt idx="436">
                  <c:v>121153.5</c:v>
                </c:pt>
                <c:pt idx="437">
                  <c:v>74236.5</c:v>
                </c:pt>
                <c:pt idx="438">
                  <c:v>3540.5</c:v>
                </c:pt>
                <c:pt idx="439">
                  <c:v>13890.8</c:v>
                </c:pt>
                <c:pt idx="440">
                  <c:v>5436.6</c:v>
                </c:pt>
                <c:pt idx="441">
                  <c:v>1122.03</c:v>
                </c:pt>
                <c:pt idx="442">
                  <c:v>12513.599999999999</c:v>
                </c:pt>
                <c:pt idx="443">
                  <c:v>713.77</c:v>
                </c:pt>
                <c:pt idx="444">
                  <c:v>7978.5999999999985</c:v>
                </c:pt>
                <c:pt idx="445">
                  <c:v>8511.5999999999985</c:v>
                </c:pt>
                <c:pt idx="446">
                  <c:v>493.19999999999982</c:v>
                </c:pt>
                <c:pt idx="447">
                  <c:v>15578.64</c:v>
                </c:pt>
                <c:pt idx="448">
                  <c:v>9592.1999999999971</c:v>
                </c:pt>
                <c:pt idx="449">
                  <c:v>493.19999999999982</c:v>
                </c:pt>
                <c:pt idx="450">
                  <c:v>21992.400000000001</c:v>
                </c:pt>
                <c:pt idx="451">
                  <c:v>713.77</c:v>
                </c:pt>
                <c:pt idx="452">
                  <c:v>8511.5999999999985</c:v>
                </c:pt>
                <c:pt idx="453">
                  <c:v>5951.3249999999989</c:v>
                </c:pt>
                <c:pt idx="454">
                  <c:v>2423.52</c:v>
                </c:pt>
                <c:pt idx="455">
                  <c:v>3010.8</c:v>
                </c:pt>
                <c:pt idx="456">
                  <c:v>3026.3999999999996</c:v>
                </c:pt>
                <c:pt idx="457">
                  <c:v>3010.8</c:v>
                </c:pt>
                <c:pt idx="458">
                  <c:v>-25841.25</c:v>
                </c:pt>
                <c:pt idx="459">
                  <c:v>-11115</c:v>
                </c:pt>
                <c:pt idx="460">
                  <c:v>127215</c:v>
                </c:pt>
                <c:pt idx="461">
                  <c:v>-13530</c:v>
                </c:pt>
                <c:pt idx="462">
                  <c:v>7252</c:v>
                </c:pt>
                <c:pt idx="463">
                  <c:v>15632</c:v>
                </c:pt>
                <c:pt idx="464">
                  <c:v>11820</c:v>
                </c:pt>
                <c:pt idx="465">
                  <c:v>7584.5</c:v>
                </c:pt>
                <c:pt idx="466">
                  <c:v>1928</c:v>
                </c:pt>
                <c:pt idx="467">
                  <c:v>2383.5</c:v>
                </c:pt>
                <c:pt idx="468">
                  <c:v>1785</c:v>
                </c:pt>
                <c:pt idx="469">
                  <c:v>2765</c:v>
                </c:pt>
                <c:pt idx="470">
                  <c:v>35145</c:v>
                </c:pt>
                <c:pt idx="471">
                  <c:v>-11970</c:v>
                </c:pt>
                <c:pt idx="472">
                  <c:v>45880</c:v>
                </c:pt>
                <c:pt idx="473">
                  <c:v>1928</c:v>
                </c:pt>
                <c:pt idx="474">
                  <c:v>3464.5</c:v>
                </c:pt>
                <c:pt idx="475">
                  <c:v>-14370</c:v>
                </c:pt>
                <c:pt idx="476">
                  <c:v>17060</c:v>
                </c:pt>
                <c:pt idx="477">
                  <c:v>-2557.5</c:v>
                </c:pt>
                <c:pt idx="478">
                  <c:v>2243.5</c:v>
                </c:pt>
                <c:pt idx="479">
                  <c:v>154385</c:v>
                </c:pt>
                <c:pt idx="480">
                  <c:v>8640</c:v>
                </c:pt>
                <c:pt idx="481">
                  <c:v>45880</c:v>
                </c:pt>
                <c:pt idx="482">
                  <c:v>7584.5</c:v>
                </c:pt>
                <c:pt idx="483">
                  <c:v>-18967.5</c:v>
                </c:pt>
                <c:pt idx="484">
                  <c:v>102850</c:v>
                </c:pt>
                <c:pt idx="485">
                  <c:v>-4342.5</c:v>
                </c:pt>
                <c:pt idx="486">
                  <c:v>123200</c:v>
                </c:pt>
                <c:pt idx="487">
                  <c:v>59860</c:v>
                </c:pt>
                <c:pt idx="488">
                  <c:v>27459.899999999998</c:v>
                </c:pt>
                <c:pt idx="489">
                  <c:v>16312</c:v>
                </c:pt>
                <c:pt idx="490">
                  <c:v>20077.2</c:v>
                </c:pt>
                <c:pt idx="491">
                  <c:v>38885</c:v>
                </c:pt>
                <c:pt idx="492">
                  <c:v>7252</c:v>
                </c:pt>
                <c:pt idx="493">
                  <c:v>17060</c:v>
                </c:pt>
                <c:pt idx="494">
                  <c:v>9200.64</c:v>
                </c:pt>
                <c:pt idx="495">
                  <c:v>3114.3599999999997</c:v>
                </c:pt>
                <c:pt idx="496">
                  <c:v>9200.64</c:v>
                </c:pt>
                <c:pt idx="497">
                  <c:v>1286.3999999999999</c:v>
                </c:pt>
                <c:pt idx="498">
                  <c:v>3624.96</c:v>
                </c:pt>
                <c:pt idx="499">
                  <c:v>1942.17</c:v>
                </c:pt>
                <c:pt idx="500">
                  <c:v>7718.4</c:v>
                </c:pt>
                <c:pt idx="501">
                  <c:v>10718.324999999999</c:v>
                </c:pt>
                <c:pt idx="502">
                  <c:v>3624.96</c:v>
                </c:pt>
                <c:pt idx="503">
                  <c:v>14876.16</c:v>
                </c:pt>
                <c:pt idx="504">
                  <c:v>40788</c:v>
                </c:pt>
                <c:pt idx="505">
                  <c:v>47787</c:v>
                </c:pt>
                <c:pt idx="506">
                  <c:v>-21358.75</c:v>
                </c:pt>
                <c:pt idx="507">
                  <c:v>5226</c:v>
                </c:pt>
                <c:pt idx="508">
                  <c:v>3328.380000000001</c:v>
                </c:pt>
                <c:pt idx="509">
                  <c:v>39449</c:v>
                </c:pt>
                <c:pt idx="510">
                  <c:v>23337.599999999999</c:v>
                </c:pt>
                <c:pt idx="511">
                  <c:v>7225.9500000000007</c:v>
                </c:pt>
                <c:pt idx="512">
                  <c:v>14841</c:v>
                </c:pt>
                <c:pt idx="513">
                  <c:v>8751.5999999999985</c:v>
                </c:pt>
                <c:pt idx="514">
                  <c:v>108381.75</c:v>
                </c:pt>
                <c:pt idx="515">
                  <c:v>30919.68</c:v>
                </c:pt>
                <c:pt idx="516">
                  <c:v>18627.840000000004</c:v>
                </c:pt>
                <c:pt idx="517">
                  <c:v>18673.199999999997</c:v>
                </c:pt>
                <c:pt idx="518">
                  <c:v>6646.4000000000015</c:v>
                </c:pt>
                <c:pt idx="519">
                  <c:v>-21358.75</c:v>
                </c:pt>
                <c:pt idx="520">
                  <c:v>23337.599999999999</c:v>
                </c:pt>
                <c:pt idx="521">
                  <c:v>23222</c:v>
                </c:pt>
                <c:pt idx="522">
                  <c:v>21879</c:v>
                </c:pt>
                <c:pt idx="523">
                  <c:v>2194.25</c:v>
                </c:pt>
                <c:pt idx="524">
                  <c:v>17716</c:v>
                </c:pt>
                <c:pt idx="525">
                  <c:v>2223.84</c:v>
                </c:pt>
                <c:pt idx="526">
                  <c:v>13317.119999999999</c:v>
                </c:pt>
                <c:pt idx="527">
                  <c:v>-4847.5</c:v>
                </c:pt>
                <c:pt idx="528">
                  <c:v>22893</c:v>
                </c:pt>
                <c:pt idx="529">
                  <c:v>-27693.75</c:v>
                </c:pt>
                <c:pt idx="530">
                  <c:v>20506.199999999997</c:v>
                </c:pt>
                <c:pt idx="531">
                  <c:v>-12538.75</c:v>
                </c:pt>
                <c:pt idx="532">
                  <c:v>-8286.25</c:v>
                </c:pt>
                <c:pt idx="533">
                  <c:v>17716</c:v>
                </c:pt>
                <c:pt idx="534">
                  <c:v>7225.9500000000007</c:v>
                </c:pt>
                <c:pt idx="535">
                  <c:v>467.40000000000009</c:v>
                </c:pt>
                <c:pt idx="536">
                  <c:v>42528</c:v>
                </c:pt>
                <c:pt idx="537">
                  <c:v>-24160</c:v>
                </c:pt>
                <c:pt idx="538">
                  <c:v>-21560</c:v>
                </c:pt>
                <c:pt idx="539">
                  <c:v>8604.8000000000029</c:v>
                </c:pt>
                <c:pt idx="540">
                  <c:v>2166.3999999999996</c:v>
                </c:pt>
                <c:pt idx="541">
                  <c:v>24822</c:v>
                </c:pt>
                <c:pt idx="542">
                  <c:v>2807.2000000000007</c:v>
                </c:pt>
                <c:pt idx="543">
                  <c:v>3171.4399999999987</c:v>
                </c:pt>
                <c:pt idx="544">
                  <c:v>13034</c:v>
                </c:pt>
                <c:pt idx="545">
                  <c:v>16604</c:v>
                </c:pt>
                <c:pt idx="546">
                  <c:v>48930</c:v>
                </c:pt>
                <c:pt idx="547">
                  <c:v>42528</c:v>
                </c:pt>
                <c:pt idx="548">
                  <c:v>-21560</c:v>
                </c:pt>
                <c:pt idx="549">
                  <c:v>6878</c:v>
                </c:pt>
                <c:pt idx="550">
                  <c:v>13034</c:v>
                </c:pt>
                <c:pt idx="551">
                  <c:v>76512</c:v>
                </c:pt>
                <c:pt idx="552">
                  <c:v>19026</c:v>
                </c:pt>
                <c:pt idx="553">
                  <c:v>30100</c:v>
                </c:pt>
                <c:pt idx="554">
                  <c:v>57456</c:v>
                </c:pt>
                <c:pt idx="555">
                  <c:v>1216</c:v>
                </c:pt>
                <c:pt idx="556">
                  <c:v>9370.7999999999993</c:v>
                </c:pt>
                <c:pt idx="557">
                  <c:v>66960</c:v>
                </c:pt>
                <c:pt idx="558">
                  <c:v>47328</c:v>
                </c:pt>
                <c:pt idx="559">
                  <c:v>6878</c:v>
                </c:pt>
                <c:pt idx="560">
                  <c:v>15944.04</c:v>
                </c:pt>
                <c:pt idx="561">
                  <c:v>12398.399999999998</c:v>
                </c:pt>
                <c:pt idx="562">
                  <c:v>29904</c:v>
                </c:pt>
                <c:pt idx="563">
                  <c:v>47328</c:v>
                </c:pt>
                <c:pt idx="564">
                  <c:v>-23870</c:v>
                </c:pt>
                <c:pt idx="565">
                  <c:v>9370.7999999999993</c:v>
                </c:pt>
                <c:pt idx="566">
                  <c:v>12960</c:v>
                </c:pt>
                <c:pt idx="567">
                  <c:v>3968.9399999999987</c:v>
                </c:pt>
                <c:pt idx="568">
                  <c:v>3171.4399999999987</c:v>
                </c:pt>
                <c:pt idx="569">
                  <c:v>8153.5999999999985</c:v>
                </c:pt>
                <c:pt idx="570">
                  <c:v>19163.399999999998</c:v>
                </c:pt>
                <c:pt idx="571">
                  <c:v>20117.16</c:v>
                </c:pt>
                <c:pt idx="572">
                  <c:v>11635.599999999999</c:v>
                </c:pt>
                <c:pt idx="573">
                  <c:v>1729.5599999999995</c:v>
                </c:pt>
                <c:pt idx="574">
                  <c:v>11635.599999999999</c:v>
                </c:pt>
                <c:pt idx="575">
                  <c:v>20873.16</c:v>
                </c:pt>
                <c:pt idx="576">
                  <c:v>7829.3499999999985</c:v>
                </c:pt>
                <c:pt idx="577">
                  <c:v>7829.3499999999985</c:v>
                </c:pt>
                <c:pt idx="578">
                  <c:v>41073.5</c:v>
                </c:pt>
                <c:pt idx="579">
                  <c:v>79655</c:v>
                </c:pt>
                <c:pt idx="580">
                  <c:v>3270.8</c:v>
                </c:pt>
                <c:pt idx="581">
                  <c:v>43721.25</c:v>
                </c:pt>
                <c:pt idx="582">
                  <c:v>1414.8199999999997</c:v>
                </c:pt>
                <c:pt idx="583">
                  <c:v>4493.76</c:v>
                </c:pt>
                <c:pt idx="584">
                  <c:v>16687</c:v>
                </c:pt>
                <c:pt idx="585">
                  <c:v>9242.5999999999985</c:v>
                </c:pt>
                <c:pt idx="586">
                  <c:v>1567.9649999999992</c:v>
                </c:pt>
                <c:pt idx="587">
                  <c:v>8877</c:v>
                </c:pt>
                <c:pt idx="588">
                  <c:v>19543.400000000001</c:v>
                </c:pt>
                <c:pt idx="589">
                  <c:v>20039.199999999997</c:v>
                </c:pt>
                <c:pt idx="590">
                  <c:v>117124</c:v>
                </c:pt>
                <c:pt idx="591">
                  <c:v>-17808.75</c:v>
                </c:pt>
                <c:pt idx="592">
                  <c:v>4248.24</c:v>
                </c:pt>
                <c:pt idx="593">
                  <c:v>2938.6399999999994</c:v>
                </c:pt>
                <c:pt idx="594">
                  <c:v>4773.25</c:v>
                </c:pt>
                <c:pt idx="595">
                  <c:v>9242.5999999999985</c:v>
                </c:pt>
                <c:pt idx="596">
                  <c:v>15886.5</c:v>
                </c:pt>
                <c:pt idx="597">
                  <c:v>7536.7199999999993</c:v>
                </c:pt>
                <c:pt idx="598">
                  <c:v>12192.375</c:v>
                </c:pt>
                <c:pt idx="599">
                  <c:v>117124</c:v>
                </c:pt>
                <c:pt idx="600">
                  <c:v>1297.1000000000004</c:v>
                </c:pt>
                <c:pt idx="601">
                  <c:v>4493.76</c:v>
                </c:pt>
                <c:pt idx="602">
                  <c:v>2013</c:v>
                </c:pt>
                <c:pt idx="603">
                  <c:v>3050.3999999999996</c:v>
                </c:pt>
                <c:pt idx="604">
                  <c:v>28655</c:v>
                </c:pt>
                <c:pt idx="605">
                  <c:v>7536.7199999999993</c:v>
                </c:pt>
                <c:pt idx="606">
                  <c:v>-17808.75</c:v>
                </c:pt>
                <c:pt idx="607">
                  <c:v>4773.25</c:v>
                </c:pt>
                <c:pt idx="608">
                  <c:v>-18663.75</c:v>
                </c:pt>
                <c:pt idx="609">
                  <c:v>1297.1000000000004</c:v>
                </c:pt>
                <c:pt idx="610">
                  <c:v>3050.3999999999996</c:v>
                </c:pt>
                <c:pt idx="611">
                  <c:v>13168.8</c:v>
                </c:pt>
                <c:pt idx="612">
                  <c:v>18568.800000000003</c:v>
                </c:pt>
                <c:pt idx="613">
                  <c:v>12549.599999999999</c:v>
                </c:pt>
                <c:pt idx="614">
                  <c:v>3055.9199999999983</c:v>
                </c:pt>
                <c:pt idx="615">
                  <c:v>285.59999999999991</c:v>
                </c:pt>
                <c:pt idx="616">
                  <c:v>298.86000000000013</c:v>
                </c:pt>
                <c:pt idx="617">
                  <c:v>3055.9199999999983</c:v>
                </c:pt>
                <c:pt idx="618">
                  <c:v>806.19999999999982</c:v>
                </c:pt>
                <c:pt idx="619">
                  <c:v>17481.599999999999</c:v>
                </c:pt>
                <c:pt idx="620">
                  <c:v>5124.2999999999993</c:v>
                </c:pt>
                <c:pt idx="621">
                  <c:v>10196.76</c:v>
                </c:pt>
                <c:pt idx="622">
                  <c:v>285.59999999999991</c:v>
                </c:pt>
                <c:pt idx="623">
                  <c:v>10196.76</c:v>
                </c:pt>
                <c:pt idx="624">
                  <c:v>14749.8</c:v>
                </c:pt>
                <c:pt idx="625">
                  <c:v>6408</c:v>
                </c:pt>
                <c:pt idx="626">
                  <c:v>-12787.5</c:v>
                </c:pt>
                <c:pt idx="627">
                  <c:v>11968</c:v>
                </c:pt>
                <c:pt idx="628">
                  <c:v>8080</c:v>
                </c:pt>
                <c:pt idx="629">
                  <c:v>4387.7000000000007</c:v>
                </c:pt>
                <c:pt idx="630">
                  <c:v>6670</c:v>
                </c:pt>
                <c:pt idx="631">
                  <c:v>-35262.5</c:v>
                </c:pt>
                <c:pt idx="632">
                  <c:v>91327.5</c:v>
                </c:pt>
                <c:pt idx="633">
                  <c:v>49159</c:v>
                </c:pt>
                <c:pt idx="634">
                  <c:v>8200</c:v>
                </c:pt>
                <c:pt idx="635">
                  <c:v>395.76000000000022</c:v>
                </c:pt>
                <c:pt idx="636">
                  <c:v>1761.5400000000009</c:v>
                </c:pt>
                <c:pt idx="637">
                  <c:v>6670</c:v>
                </c:pt>
                <c:pt idx="638">
                  <c:v>1872</c:v>
                </c:pt>
                <c:pt idx="639">
                  <c:v>7163</c:v>
                </c:pt>
                <c:pt idx="640">
                  <c:v>5054.7000000000007</c:v>
                </c:pt>
                <c:pt idx="641">
                  <c:v>21330.48</c:v>
                </c:pt>
                <c:pt idx="642">
                  <c:v>1765.619999999999</c:v>
                </c:pt>
                <c:pt idx="643">
                  <c:v>28700</c:v>
                </c:pt>
                <c:pt idx="644">
                  <c:v>16265.04</c:v>
                </c:pt>
                <c:pt idx="645">
                  <c:v>48257</c:v>
                </c:pt>
                <c:pt idx="646">
                  <c:v>78802</c:v>
                </c:pt>
                <c:pt idx="647">
                  <c:v>-19687.5</c:v>
                </c:pt>
                <c:pt idx="648">
                  <c:v>4363.2000000000007</c:v>
                </c:pt>
                <c:pt idx="649">
                  <c:v>19680</c:v>
                </c:pt>
                <c:pt idx="650">
                  <c:v>2152</c:v>
                </c:pt>
                <c:pt idx="651">
                  <c:v>20288</c:v>
                </c:pt>
                <c:pt idx="652">
                  <c:v>2961.0600000000013</c:v>
                </c:pt>
                <c:pt idx="653">
                  <c:v>20328</c:v>
                </c:pt>
                <c:pt idx="654">
                  <c:v>2152</c:v>
                </c:pt>
                <c:pt idx="655">
                  <c:v>11968</c:v>
                </c:pt>
                <c:pt idx="656">
                  <c:v>8080</c:v>
                </c:pt>
                <c:pt idx="657">
                  <c:v>52521</c:v>
                </c:pt>
                <c:pt idx="658">
                  <c:v>7104</c:v>
                </c:pt>
                <c:pt idx="659">
                  <c:v>-35550</c:v>
                </c:pt>
                <c:pt idx="660">
                  <c:v>18117</c:v>
                </c:pt>
                <c:pt idx="661">
                  <c:v>5054.7000000000007</c:v>
                </c:pt>
                <c:pt idx="662">
                  <c:v>21330.48</c:v>
                </c:pt>
                <c:pt idx="663">
                  <c:v>1765.619999999999</c:v>
                </c:pt>
                <c:pt idx="664">
                  <c:v>1761.5400000000009</c:v>
                </c:pt>
                <c:pt idx="665">
                  <c:v>5423</c:v>
                </c:pt>
                <c:pt idx="666">
                  <c:v>-16142.5</c:v>
                </c:pt>
                <c:pt idx="667">
                  <c:v>-38046.25</c:v>
                </c:pt>
                <c:pt idx="668">
                  <c:v>-14918.75</c:v>
                </c:pt>
                <c:pt idx="669">
                  <c:v>2730</c:v>
                </c:pt>
                <c:pt idx="670">
                  <c:v>8106</c:v>
                </c:pt>
                <c:pt idx="671">
                  <c:v>4438.5</c:v>
                </c:pt>
                <c:pt idx="672">
                  <c:v>2408.25</c:v>
                </c:pt>
                <c:pt idx="673">
                  <c:v>106912.5</c:v>
                </c:pt>
                <c:pt idx="674">
                  <c:v>7037.25</c:v>
                </c:pt>
                <c:pt idx="675">
                  <c:v>1869</c:v>
                </c:pt>
                <c:pt idx="676">
                  <c:v>-14918.75</c:v>
                </c:pt>
                <c:pt idx="677">
                  <c:v>3231.25</c:v>
                </c:pt>
                <c:pt idx="678">
                  <c:v>75262.5</c:v>
                </c:pt>
                <c:pt idx="679">
                  <c:v>80662.5</c:v>
                </c:pt>
                <c:pt idx="680">
                  <c:v>6580.7999999999993</c:v>
                </c:pt>
                <c:pt idx="681">
                  <c:v>2051</c:v>
                </c:pt>
                <c:pt idx="682">
                  <c:v>3600</c:v>
                </c:pt>
                <c:pt idx="683">
                  <c:v>7771.5</c:v>
                </c:pt>
                <c:pt idx="684">
                  <c:v>-9116.25</c:v>
                </c:pt>
                <c:pt idx="685">
                  <c:v>12870</c:v>
                </c:pt>
                <c:pt idx="686">
                  <c:v>-33522.5</c:v>
                </c:pt>
                <c:pt idx="687">
                  <c:v>6580.7999999999993</c:v>
                </c:pt>
                <c:pt idx="688">
                  <c:v>6058.5</c:v>
                </c:pt>
                <c:pt idx="689">
                  <c:v>1353</c:v>
                </c:pt>
                <c:pt idx="690">
                  <c:v>1869</c:v>
                </c:pt>
                <c:pt idx="691">
                  <c:v>3231.25</c:v>
                </c:pt>
                <c:pt idx="692">
                  <c:v>-40617.5</c:v>
                </c:pt>
                <c:pt idx="693">
                  <c:v>-7590</c:v>
                </c:pt>
                <c:pt idx="694">
                  <c:v>2051</c:v>
                </c:pt>
                <c:pt idx="695">
                  <c:v>12375</c:v>
                </c:pt>
                <c:pt idx="696">
                  <c:v>2730</c:v>
                </c:pt>
                <c:pt idx="697">
                  <c:v>1299.6000000000004</c:v>
                </c:pt>
                <c:pt idx="698">
                  <c:v>686.85000000000014</c:v>
                </c:pt>
                <c:pt idx="699">
                  <c:v>13003.2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6A-B347-860A-5A7BCAD53A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5025488"/>
        <c:axId val="2035140512"/>
      </c:scatterChart>
      <c:valAx>
        <c:axId val="2035025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140512"/>
        <c:crosses val="autoZero"/>
        <c:crossBetween val="midCat"/>
      </c:valAx>
      <c:valAx>
        <c:axId val="203514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025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18A34-9D3B-4649-8970-D816DE111BDC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655B4-578A-9646-B6D8-27C4471E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655B4-578A-9646-B6D8-27C4471E53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655B4-578A-9646-B6D8-27C4471E53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1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655B4-578A-9646-B6D8-27C4471E53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655B4-578A-9646-B6D8-27C4471E53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1400"/>
            <a:ext cx="9144000" cy="2095500"/>
          </a:xfrm>
        </p:spPr>
        <p:txBody>
          <a:bodyPr/>
          <a:lstStyle/>
          <a:p>
            <a:r>
              <a:rPr b="1" dirty="0"/>
              <a:t>Western Countries Financial Data  Capstone</a:t>
            </a:r>
            <a:r>
              <a:rPr lang="en-US" b="1" dirty="0"/>
              <a:t> Project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/>
          <a:p>
            <a:r>
              <a:rPr dirty="0"/>
              <a:t>Exploration • Cleaning • SQL </a:t>
            </a:r>
            <a:endParaRPr lang="en-US" dirty="0"/>
          </a:p>
          <a:p>
            <a:r>
              <a:rPr lang="en-IN" dirty="0"/>
              <a:t>•</a:t>
            </a:r>
            <a:r>
              <a:rPr dirty="0"/>
              <a:t> Power BI Dashboard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and Profit by Quarter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C79C5-7E80-431C-415D-71AA88F7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Sales and Profit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72B4C-6815-8F4E-B8C0-FA062F10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65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vs Profit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C558CEA-54D1-EF40-AFA4-538744BD6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953716"/>
              </p:ext>
            </p:extLst>
          </p:nvPr>
        </p:nvGraphicFramePr>
        <p:xfrm>
          <a:off x="0" y="1660071"/>
          <a:ext cx="9144000" cy="5197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490F1A-2140-B193-D966-D3C926B4BB1C}"/>
              </a:ext>
            </a:extLst>
          </p:cNvPr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The Enterprise segment has the highest sales and strong profitability, while Government delivers high margins despite the lowest sales. 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The United States Of America records the highest sales but has a lower profit margin, suggesting high operational costs or discounts.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France achieves the best profitability despite lower sales, showing efficient cost management.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800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Mexico and Germany also perform well, with healthy profit margins.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Paseo is the top-selling and most profitable product, contributing significantly to overall gains.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Montana has a small profit, while Amarilla, Carretera, Velo, and VTT suffer losses.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The gap between high sales and low profit in some areas suggests the need for margin improvement strategies.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>
              <a:effectLst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effectLst/>
              </a:rPr>
              <a:t>Overall, focusing on profitable segments, countries, and products while reducing losses in underperforming areas can boost profitability. </a:t>
            </a:r>
            <a:endParaRPr lang="en-IN" dirty="0">
              <a:effectLst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2F10C7-772B-01CE-37DA-3359EB12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7112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IN" sz="3600" b="1" dirty="0">
                <a:effectLst/>
                <a:latin typeface="+mn-lt"/>
              </a:rPr>
              <a:t>Derive </a:t>
            </a:r>
            <a:r>
              <a:rPr lang="en-US" sz="3600" b="1" dirty="0">
                <a:highlight>
                  <a:srgbClr val="FFFF00"/>
                </a:highlight>
                <a:latin typeface="+mn-lt"/>
              </a:rPr>
              <a:t>Insights from Graphical Analysis</a:t>
            </a:r>
          </a:p>
        </p:txBody>
      </p:sp>
    </p:spTree>
    <p:extLst>
      <p:ext uri="{BB962C8B-B14F-4D97-AF65-F5344CB8AC3E}">
        <p14:creationId xmlns:p14="http://schemas.microsoft.com/office/powerpoint/2010/main" val="716752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22D9-7BC6-F2AD-B264-F1BCB030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8737600" cy="11938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Insert the data in MySQL Sever by making a Database and defining the Database Table.</a:t>
            </a: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AC096-AD72-01B9-1EF7-E5CCEE36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E4AB-DF89-9F9C-1C23-AF7B4083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10541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IN" sz="2500" b="1" dirty="0">
                <a:solidFill>
                  <a:srgbClr val="000000"/>
                </a:solidFill>
                <a:effectLst/>
              </a:rPr>
              <a:t>Verify the data is properly imported in the MySQL Database or Not.</a:t>
            </a:r>
            <a:br>
              <a:rPr lang="en-IN" sz="2500" b="1" dirty="0">
                <a:solidFill>
                  <a:srgbClr val="000000"/>
                </a:solidFill>
                <a:effectLst/>
              </a:rPr>
            </a:br>
            <a:r>
              <a:rPr lang="en-IN" sz="2500" b="1" dirty="0">
                <a:solidFill>
                  <a:srgbClr val="000000"/>
                </a:solidFill>
                <a:effectLst/>
              </a:rPr>
              <a:t>(Try to running few queries)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F7AED-E276-23B7-BF13-054BE0DE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9144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01931-6A82-2426-B8CB-0610966D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144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8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5D159-8076-8D35-D90E-6D400702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B136F-3212-7665-0EFA-68DA4576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9144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2095E-BF86-FA7A-72A7-AEE9B8A2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3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100"/>
            <a:ext cx="9144000" cy="5549900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Sheet used: Sheet1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Rows (raw): 700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Columns: 16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Columns list: Segment, Country, Product, Discount Band, Units Sold, Manufacturing Price, Sale Price, Gross Sales, Discounts, Sales, COGS, Profit, Date, Month Number, Month Name, 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Detected columns: date=Date, country=Country, product=Product, segment=Segment, sales=Gross Sales, profit=Profit, units=Units Sold, discount=Discount Band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Missing values (any): 700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Duplicates (exact rows): 0</a:t>
            </a:r>
            <a:endParaRPr lang="en-US" dirty="0"/>
          </a:p>
          <a:p>
            <a:pPr lvl="1"/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73904-89F3-26DB-6653-A66DBFD1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8"/>
            <a:ext cx="9144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86CD-4FC6-8C7F-CB64-858F0C26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9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3700-DC6A-7A05-F8FC-17284CD1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3"/>
            <a:ext cx="9144000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0C07-2281-9F72-B064-D434FAFA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9144000" cy="59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4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8CD8-BA5C-E379-61CE-E85A22CE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85726"/>
            <a:ext cx="8929687" cy="120015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</a:rPr>
              <a:t>Import the data from MySQL Database into </a:t>
            </a:r>
            <a:r>
              <a:rPr lang="en-IN" sz="2800" b="1" dirty="0">
                <a:solidFill>
                  <a:srgbClr val="000000"/>
                </a:solidFill>
              </a:rPr>
              <a:t>P</a:t>
            </a:r>
            <a:r>
              <a:rPr lang="en-IN" sz="2800" b="1" dirty="0">
                <a:solidFill>
                  <a:srgbClr val="000000"/>
                </a:solidFill>
                <a:effectLst/>
              </a:rPr>
              <a:t>ower BI. Then verify the data is properly imported or not.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F7045-EE9D-AA6C-D711-908D1D05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99"/>
            <a:ext cx="9144000" cy="54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BA4C-14BA-D6F8-ECBE-5D03B0B1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17486"/>
            <a:ext cx="8701087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</a:rPr>
              <a:t>Perform data cleaning and other possible operations on data using Power Query editor. 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461A7-E47B-B473-A1DB-F489024C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474"/>
            <a:ext cx="9144000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0CF0-F9E6-FD2A-EFAA-93F0271B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71443"/>
            <a:ext cx="8858249" cy="126047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0000"/>
                </a:solidFill>
                <a:effectLst/>
              </a:rPr>
              <a:t>Create measures use them in the data visualization and make an interactive Dashboard.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05FBF-DEA4-0B3E-119C-6BDA0A7C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502"/>
            <a:ext cx="9144000" cy="52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3D83-71F3-2F53-50FD-8099CBC8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2" y="57148"/>
            <a:ext cx="9029700" cy="971550"/>
          </a:xfrm>
          <a:solidFill>
            <a:srgbClr val="FFFF00"/>
          </a:solidFill>
        </p:spPr>
        <p:txBody>
          <a:bodyPr/>
          <a:lstStyle/>
          <a:p>
            <a:r>
              <a:rPr lang="en-US" b="1" dirty="0"/>
              <a:t>Dashboard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F30F-0065-0218-5866-FE76070D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01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5F17-C6D9-42AE-4446-5704B3C9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1" y="74612"/>
            <a:ext cx="9043987" cy="91122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4800" b="1" dirty="0"/>
              <a:t>Dashboard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E3DB2-E617-36B7-B0CF-CE5F4EF4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85"/>
            <a:ext cx="9144000" cy="5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3953-7B87-883B-CD74-FCDA52A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2" y="60318"/>
            <a:ext cx="8972550" cy="1143000"/>
          </a:xfrm>
          <a:solidFill>
            <a:srgbClr val="FFFF00"/>
          </a:solidFill>
        </p:spPr>
        <p:txBody>
          <a:bodyPr/>
          <a:lstStyle/>
          <a:p>
            <a:r>
              <a:rPr lang="en-US" b="1" dirty="0"/>
              <a:t>Dashboard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7B941-3C28-17E5-E28F-497C203A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298"/>
            <a:ext cx="9144000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3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F950-A90D-2BB5-F326-6F877FDA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Financial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E2A2-F337-C637-298B-142E2179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7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1EF2-E800-E8EE-A23B-658F85E5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39700"/>
            <a:ext cx="8858250" cy="95091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0000"/>
                </a:solidFill>
                <a:effectLst/>
              </a:rPr>
              <a:t>Derive Conclusion and from the Dashboard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52531-1FB4-5F31-7508-C49C8E9E5C83}"/>
              </a:ext>
            </a:extLst>
          </p:cNvPr>
          <p:cNvSpPr txBox="1"/>
          <p:nvPr/>
        </p:nvSpPr>
        <p:spPr>
          <a:xfrm>
            <a:off x="0" y="1154112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 Performance: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Sales (118.73M)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Unit Sold (1.13M)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Profit (16.89M)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Profit Margin % (14%) Which is moderate and indicates scope for better cost optimization.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 Performance: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Selling Product - Paseo ($33M)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selling Product - Carretera ($14M)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Profit by Bottom: 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Carretera (1.8M)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Montana (2.1M)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Velo (2.3M)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Discount by Products: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Paseo (2.6M)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Velo (1.6M)</a:t>
            </a:r>
            <a:endParaRPr lang="en-IN" dirty="0">
              <a:effectLst/>
            </a:endParaRPr>
          </a:p>
          <a:p>
            <a:pPr marL="450215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VTT (1.5M)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091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7D84A1-20C8-9758-A67A-857BBCB61731}"/>
              </a:ext>
            </a:extLst>
          </p:cNvPr>
          <p:cNvSpPr txBox="1"/>
          <p:nvPr/>
        </p:nvSpPr>
        <p:spPr>
          <a:xfrm>
            <a:off x="0" y="839868"/>
            <a:ext cx="9144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Yearly Quarterly Performance: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Sales Growth Sales jumped from 26M in 2013 to 92M in 2014, indicating a 254% growth.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Profit Growth Profit increased from 3.9M in 2013 to 13M in 2014, showing a positive upward trend.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Qtr4 is Best quarter with $52M sales and $8M profit (Peak).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Qtr1 is a Weakest quarter with $19M sales and $3M Profit.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Recommendation: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Leverage Q4 trends for future promotions and stock planning.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Insight: 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business scaled effectively year-over-year.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Country-wise Insights: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United States and Canada lead with 25M each in sales.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France and Germany are close at 24M each, while Mexico lags at 21M.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Opportunity: 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strategies to increase Mexico’s sales.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2 Selling Countries: United States of America &amp; Canada.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Product-wise Insights: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Best-selling Product Paseo (33M) followed by VTT (21M).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Least-selling Products Carretera (14M), Montana (15M), and Amarilla (18M).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Discount Analysis: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Paseo receives the highest discounts (2.6M), which may indicate aggressive promotional campaigns.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512C4-519C-0D4D-714F-1EE8307C1D79}"/>
              </a:ext>
            </a:extLst>
          </p:cNvPr>
          <p:cNvSpPr txBox="1"/>
          <p:nvPr/>
        </p:nvSpPr>
        <p:spPr>
          <a:xfrm>
            <a:off x="393700" y="92312"/>
            <a:ext cx="83693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0000"/>
                </a:solidFill>
                <a:effectLst/>
                <a:latin typeface="+mj-lt"/>
              </a:rPr>
              <a:t>Derive Conclusion and from the Dashboard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0041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6858C7-DDFB-30AA-150E-3969BA58E7C4}"/>
              </a:ext>
            </a:extLst>
          </p:cNvPr>
          <p:cNvSpPr txBox="1"/>
          <p:nvPr/>
        </p:nvSpPr>
        <p:spPr>
          <a:xfrm>
            <a:off x="0" y="1258143"/>
            <a:ext cx="9144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Segment-wise Insights: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Profit Segment Government (11.39M; 65.04%).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Profit Segment Midmarket(0.66M; 3.77%).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 in Enterprise (-0.6M)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Insight: 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Government segment is highest Profitable segment and Enterprise Segment is loss making Segment.</a:t>
            </a:r>
            <a:endParaRPr lang="en-IN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Recommendations: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Profit Margins: Explore cost reduction or price optimization for low-margin products and segments.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Boost Under performing Regions: Create targeted strategies for Mexico to match other countries’ performance.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 Discounts: Review high discount levels, especially for Paseo, to see if they are necessary or could be optimized.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Leverage Q4 Trends: Allocate more inventory and marketing budget to capitalize on Q4 demand surge.</a:t>
            </a:r>
            <a:endParaRPr lang="en-IN" dirty="0">
              <a:effectLst/>
            </a:endParaRPr>
          </a:p>
          <a:p>
            <a:pPr marL="449999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Deep-dive into Enterprise Segment: Investigate why enterprise sales yield low or negative profits for certain products.</a:t>
            </a:r>
            <a:endParaRPr lang="en-IN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B4684-CBB3-E60D-24C7-B3016638A13E}"/>
              </a:ext>
            </a:extLst>
          </p:cNvPr>
          <p:cNvSpPr txBox="1"/>
          <p:nvPr/>
        </p:nvSpPr>
        <p:spPr>
          <a:xfrm>
            <a:off x="317500" y="234732"/>
            <a:ext cx="84709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0000"/>
                </a:solidFill>
                <a:effectLst/>
                <a:latin typeface="+mj-lt"/>
              </a:rPr>
              <a:t>Derive Conclusion and from the Dashboard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6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96AFD-3BD8-35B3-B782-F62A6DE3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603250"/>
            <a:ext cx="8051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44538"/>
          </a:xfrm>
        </p:spPr>
        <p:txBody>
          <a:bodyPr>
            <a:normAutofit fontScale="90000"/>
          </a:bodyPr>
          <a:lstStyle/>
          <a:p>
            <a:r>
              <a:rPr lang="en-US" dirty="0"/>
              <a:t>Sales by </a:t>
            </a:r>
            <a:r>
              <a:rPr dirty="0"/>
              <a:t>Country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A31D9-BCEC-FA30-9D9C-BA84E571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545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C3C2C-9192-64B7-9C56-76D0EDBB07B5}"/>
              </a:ext>
            </a:extLst>
          </p:cNvPr>
          <p:cNvSpPr txBox="1"/>
          <p:nvPr/>
        </p:nvSpPr>
        <p:spPr>
          <a:xfrm>
            <a:off x="457200" y="139700"/>
            <a:ext cx="8229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</a:rPr>
              <a:t>Graphical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1C33-06AA-63C6-DBEB-1768A521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wise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E9E7C-B0ED-6302-E220-61BB3620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668"/>
            <a:ext cx="9144000" cy="55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Segment </a:t>
            </a:r>
            <a:r>
              <a:rPr lang="en-US" dirty="0"/>
              <a:t>wise </a:t>
            </a:r>
            <a:r>
              <a:rPr dirty="0"/>
              <a:t>Product Sales</a:t>
            </a:r>
            <a:r>
              <a:rPr lang="en-US" dirty="0"/>
              <a:t> Top 10</a:t>
            </a:r>
            <a:endParaRPr dirty="0"/>
          </a:p>
        </p:txBody>
      </p:sp>
      <p:pic>
        <p:nvPicPr>
          <p:cNvPr id="3" name="Picture 2" descr="segment_product_s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" y="1417638"/>
            <a:ext cx="9143470" cy="5440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34"/>
            <a:ext cx="8229600" cy="1168400"/>
          </a:xfrm>
        </p:spPr>
        <p:txBody>
          <a:bodyPr/>
          <a:lstStyle/>
          <a:p>
            <a:r>
              <a:rPr lang="en-US" dirty="0"/>
              <a:t>Unit Sold Yearly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3F303-058E-81E2-0B3E-F0D846F4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034"/>
            <a:ext cx="9144000" cy="56303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wise Profit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D341E-75D2-C87E-6389-BE041CD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4403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Profit By Quarter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89A6-A50C-9B16-BB3B-7313D334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845</Words>
  <Application>Microsoft Macintosh PowerPoint</Application>
  <PresentationFormat>On-screen Show (4:3)</PresentationFormat>
  <Paragraphs>103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Western Countries Financial Data  Capstone Project</vt:lpstr>
      <vt:lpstr>Project Summary</vt:lpstr>
      <vt:lpstr>Clean Financial Data</vt:lpstr>
      <vt:lpstr>Sales by Country</vt:lpstr>
      <vt:lpstr>Segment wise Sales</vt:lpstr>
      <vt:lpstr>Segment wise Product Sales Top 10</vt:lpstr>
      <vt:lpstr>Unit Sold Yearly</vt:lpstr>
      <vt:lpstr>Segment wise Profit</vt:lpstr>
      <vt:lpstr>Profit By Quarter</vt:lpstr>
      <vt:lpstr>Sales and Profit by Quarter</vt:lpstr>
      <vt:lpstr>Yearly Sales and Profit</vt:lpstr>
      <vt:lpstr>Sales vs Profit</vt:lpstr>
      <vt:lpstr>Derive Insights from Graphical Analysis</vt:lpstr>
      <vt:lpstr>Insert the data in MySQL Sever by making a Database and defining the Database Table.</vt:lpstr>
      <vt:lpstr>Verify the data is properly imported in the MySQL Database or Not. (Try to running few queries)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the data from MySQL Database into Power BI. Then verify the data is properly imported or not.</vt:lpstr>
      <vt:lpstr>Perform data cleaning and other possible operations on data using Power Query editor. </vt:lpstr>
      <vt:lpstr>Create measures use them in the data visualization and make an interactive Dashboard.</vt:lpstr>
      <vt:lpstr>Dashboard - 1</vt:lpstr>
      <vt:lpstr>Dashboard - 2</vt:lpstr>
      <vt:lpstr>Dashboard - 3</vt:lpstr>
      <vt:lpstr>Derive Conclusion and from the Dashboard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Akash Singh</cp:lastModifiedBy>
  <cp:revision>13</cp:revision>
  <dcterms:created xsi:type="dcterms:W3CDTF">2013-01-27T09:14:16Z</dcterms:created>
  <dcterms:modified xsi:type="dcterms:W3CDTF">2025-08-23T17:10:29Z</dcterms:modified>
  <cp:category/>
</cp:coreProperties>
</file>